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  <p:embeddedFont>
      <p:font typeface="Montserrat" panose="00000500000000000000" pitchFamily="2" charset="-52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Poppins Bold" panose="00000800000000000000" pitchFamily="2" charset="0"/>
      <p:bold r:id="rId41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78" userDrawn="1">
          <p15:clr>
            <a:srgbClr val="A4A3A4"/>
          </p15:clr>
        </p15:guide>
        <p15:guide id="2" orient="horz" pos="731" userDrawn="1">
          <p15:clr>
            <a:srgbClr val="A4A3A4"/>
          </p15:clr>
        </p15:guide>
        <p15:guide id="3" pos="6902" userDrawn="1">
          <p15:clr>
            <a:srgbClr val="A4A3A4"/>
          </p15:clr>
        </p15:guide>
        <p15:guide id="4" orient="horz" pos="3634" userDrawn="1">
          <p15:clr>
            <a:srgbClr val="A4A3A4"/>
          </p15:clr>
        </p15:guide>
        <p15:guide id="5" orient="horz" pos="504" userDrawn="1">
          <p15:clr>
            <a:srgbClr val="A4A3A4"/>
          </p15:clr>
        </p15:guide>
        <p15:guide id="6" orient="horz" pos="13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01e"/>
    <a:srgbClr val="de8c22"/>
    <a:srgbClr val="c37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1056" y="54"/>
      </p:cViewPr>
      <p:guideLst>
        <p:guide pos="778"/>
        <p:guide orient="horz" pos="731"/>
        <p:guide pos="6902"/>
        <p:guide orient="horz" pos="3634"/>
        <p:guide orient="horz" pos="504"/>
        <p:guide orient="horz" pos="13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6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explosion val="2"/>
          <c:dPt>
            <c:idx val="0"/>
            <c:bubble3D val="0"/>
            <c:explosion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noFill/>
              <a:round/>
            </a:ln>
            <a:effectLst/>
          </c:spPr>
        </c:majorGridlines>
        <c:minorGridlines>
          <c:spPr>
            <a:ln w="317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363121385011969"/>
          <c:y val="6.5546543335942295E-3"/>
          <c:w val="0.16251401096355006"/>
          <c:h val="0.233213686646677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9.5449771090968277E-2"/>
                  <c:y val="0.1180889351085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0557211632780268"/>
                  <c:y val="-0.128361629394801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3.2805259786143237E-2"/>
                  <c:y val="5.70531239094919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362089469758E-2"/>
                  <c:y val="4.554395626335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22.06.2020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22.06.2020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9">
            <a:extLst>
              <a:ext uri="{FF2B5EF4-FFF2-40B4-BE49-F238E27FC236}">
                <a16:creationId xmlns:a16="http://schemas.microsoft.com/office/drawing/2014/main" id="{26FF01DF-0265-440C-9F52-244BBC47C964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>
            <a:off x="6273472" y="836197"/>
            <a:ext cx="2340000" cy="2340000"/>
          </a:xfrm>
          <a:prstGeom prst="ellipse">
            <a:avLst/>
          </a:prstGeom>
        </p:spPr>
      </p:sp>
      <p:sp>
        <p:nvSpPr>
          <p:cNvPr id="11" name="Drawing 10">
            <a:extLst>
              <a:ext uri="{FF2B5EF4-FFF2-40B4-BE49-F238E27FC236}">
                <a16:creationId xmlns:a16="http://schemas.microsoft.com/office/drawing/2014/main" id="{E9E17921-1229-49EA-AEAC-E2C8F6E61F63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>
            <a:off x="8412134" y="3301899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-1052830" y="2194498"/>
            <a:ext cx="7491600" cy="749121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15985" y="3566555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Drawing 2">
            <a:extLst>
              <a:ext uri="{FF2B5EF4-FFF2-40B4-BE49-F238E27FC236}">
                <a16:creationId xmlns:a16="http://schemas.microsoft.com/office/drawing/2014/main" id="{1CF9EA03-C276-407C-B7AD-DB0A215F3DCB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55051" y="3566555"/>
            <a:ext cx="2178000" cy="2178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F0D61B59-5F52-46CC-8B79-A9B6BFBF9B9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15985" y="2435225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2959F03A-D2BE-4CD1-A98B-546C97B6E01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55051" y="2435225"/>
            <a:ext cx="2178000" cy="2178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0653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14FDBE0-071F-4587-B812-616B8F3F915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3692105" y="853105"/>
            <a:ext cx="6685473" cy="668696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Drawing 8">
            <a:extLst>
              <a:ext uri="{FF2B5EF4-FFF2-40B4-BE49-F238E27FC236}">
                <a16:creationId xmlns:a16="http://schemas.microsoft.com/office/drawing/2014/main" id="{9D0FE858-EA9D-4B47-9BA4-BE0398ED699A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CA1816F4-8FC3-4A34-AE6A-5436BB35D6B9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AFE7CE2B-F10B-480B-8B2A-F9CB44FDBF3E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8475A638-F29A-4800-BCC7-F1E91ED68BA5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93AB15AB-56DA-4622-A87B-AB5B8BB8A957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F426DB6-76C9-4080-A200-C2B8BCE4EA5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4283C8FC-DCE9-49DF-9785-AD861FA9FC2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74A2572E-16E5-4A05-BCD9-6DE2909F6BF7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81C744A4-7719-44EC-A5F3-6A951350A60B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94" y="2046753"/>
            <a:ext cx="3925913" cy="7187925"/>
          </a:xfrm>
          <a:prstGeom prst="rect">
            <a:avLst/>
          </a:prstGeom>
        </p:spPr>
      </p:pic>
      <p:sp>
        <p:nvSpPr>
          <p:cNvPr id="5" name="Drawing 2">
            <a:extLst>
              <a:ext uri="{FF2B5EF4-FFF2-40B4-BE49-F238E27FC236}">
                <a16:creationId xmlns:a16="http://schemas.microsoft.com/office/drawing/2014/main" id="{6E21A70E-8980-4746-9DD6-197E478FE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4571" y="2474387"/>
            <a:ext cx="2859315" cy="6539092"/>
          </a:xfrm>
          <a:prstGeom prst="roundRect">
            <a:avLst>
              <a:gd name="adj" fmla="val 10524"/>
            </a:avLst>
          </a:prstGeom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Drawing 8">
            <a:extLst>
              <a:ext uri="{FF2B5EF4-FFF2-40B4-BE49-F238E27FC236}">
                <a16:creationId xmlns:a16="http://schemas.microsoft.com/office/drawing/2014/main" id="{C3A93652-EB0B-4DB9-85B0-124DDF733731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6EF8B1C4-5221-4027-A9D8-31A5059BCF88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83CE855B-D336-42B8-99FC-9AFCFB7F4DFC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F7316EA3-5D9C-4863-961A-5FC86DD10D8B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44FA9CC5-0806-4593-85A7-9211DC4D50A7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A14F2F8-AC66-4B84-BB30-79A4333B299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4FA1366-2E69-4E6B-83B4-E28995B4E9F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90B7B342-04CA-4CD4-AB21-AB14E30D1914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C9022BAC-CD73-43BC-A5A6-A0DADE2BFCCE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42593" y="2949146"/>
            <a:ext cx="7509491" cy="5611208"/>
          </a:xfrm>
          <a:prstGeom prst="rect">
            <a:avLst/>
          </a:prstGeom>
        </p:spPr>
      </p:pic>
      <p:sp>
        <p:nvSpPr>
          <p:cNvPr id="4" name="Drawing 2">
            <a:extLst>
              <a:ext uri="{FF2B5EF4-FFF2-40B4-BE49-F238E27FC236}">
                <a16:creationId xmlns:a16="http://schemas.microsoft.com/office/drawing/2014/main" id="{1EBA3E5D-9764-486B-BFAF-A0F43DF7B2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2927" y="2652904"/>
            <a:ext cx="4593998" cy="5704239"/>
          </a:xfrm>
          <a:prstGeom prst="roundRect">
            <a:avLst>
              <a:gd name="adj" fmla="val 1195"/>
            </a:avLst>
          </a:prstGeom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1E3628-2195-4F82-87D7-BBC7D5A11E4A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8432D0-563F-4AC4-8397-73EF542228C0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1CC45D-5DE4-466B-8779-7AB2603EB425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rawing 2">
            <a:extLst>
              <a:ext uri="{FF2B5EF4-FFF2-40B4-BE49-F238E27FC236}">
                <a16:creationId xmlns:a16="http://schemas.microsoft.com/office/drawing/2014/main" id="{B5DAFBDB-7A41-4221-B730-F085F04A6CFC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72" y="1173182"/>
            <a:ext cx="9252471" cy="6824189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9370" y="2548692"/>
            <a:ext cx="5717896" cy="3474737"/>
          </a:xfrm>
          <a:prstGeom prst="roundRect">
            <a:avLst>
              <a:gd name="adj" fmla="val 0"/>
            </a:avLst>
          </a:prstGeom>
          <a:noFill/>
        </p:spPr>
      </p:sp>
      <p:grpSp>
        <p:nvGrpSpPr>
          <p:cNvPr id="39" name="Drawing 8">
            <a:extLst>
              <a:ext uri="{FF2B5EF4-FFF2-40B4-BE49-F238E27FC236}">
                <a16:creationId xmlns:a16="http://schemas.microsoft.com/office/drawing/2014/main" id="{66F10281-13A5-4F64-AA8D-FCC6E1FCA8C2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F9A09684-B89E-466C-AC29-EC89FA06343E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2E355CD0-4AEE-43C8-AFCA-E3DED0BD9E03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4B3D5388-6D3B-4ADD-88CA-29E5E3500735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7604A99-30EF-4FAC-8F7F-8439F2961220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1D8A9349-F280-49F7-9347-5AA42A5AF96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79ED333-DAEA-47E8-8738-0110D0155811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48B0DA11-FB58-46F5-B47A-C73912965522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82D5E76B-D0A6-4535-ABEC-F9AA9A12018C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1ED480-494C-40BB-A02F-AD7A73621FAC}"/>
              </a:ext>
            </a:extLst>
          </p:cNvPr>
          <p:cNvSpPr/>
          <p:nvPr userDrawn="1"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rawing 1">
            <a:extLst>
              <a:ext uri="{FF2B5EF4-FFF2-40B4-BE49-F238E27FC236}">
                <a16:creationId xmlns:a16="http://schemas.microsoft.com/office/drawing/2014/main" id="{00882782-FA20-42AD-9E36-3C01F5BC2A92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669610" y="2884122"/>
            <a:ext cx="2946862" cy="2946862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5">
            <a:extLst>
              <a:ext uri="{FF2B5EF4-FFF2-40B4-BE49-F238E27FC236}">
                <a16:creationId xmlns:a16="http://schemas.microsoft.com/office/drawing/2014/main" id="{25940EAE-BED1-4E1A-A376-CBA432D42A10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228971" y="3114538"/>
            <a:ext cx="1440000" cy="1440000"/>
          </a:xfrm>
          <a:prstGeom prst="ellipse">
            <a:avLst/>
          </a:prstGeom>
        </p:spPr>
      </p:sp>
      <p:sp>
        <p:nvSpPr>
          <p:cNvPr id="9" name="Drawing 7">
            <a:extLst>
              <a:ext uri="{FF2B5EF4-FFF2-40B4-BE49-F238E27FC236}">
                <a16:creationId xmlns:a16="http://schemas.microsoft.com/office/drawing/2014/main" id="{99A27845-4F7C-4198-9004-FFEC9B13D653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406650" y="3114538"/>
            <a:ext cx="1440000" cy="1440000"/>
          </a:xfrm>
          <a:prstGeom prst="ellipse">
            <a:avLst/>
          </a:prstGeom>
        </p:spPr>
      </p:sp>
      <p:sp>
        <p:nvSpPr>
          <p:cNvPr id="10" name="Drawing 9">
            <a:extLst>
              <a:ext uri="{FF2B5EF4-FFF2-40B4-BE49-F238E27FC236}">
                <a16:creationId xmlns:a16="http://schemas.microsoft.com/office/drawing/2014/main" id="{C24A9520-D8AE-4B3B-9E8B-E305A8246A12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7739951" y="3114538"/>
            <a:ext cx="1440000" cy="14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yline: figure 19">
            <a:extLst>
              <a:ext uri="{FF2B5EF4-FFF2-40B4-BE49-F238E27FC236}">
                <a16:creationId xmlns:a16="http://schemas.microsoft.com/office/drawing/2014/main" id="{D4D53B19-53FB-442D-B3FE-B561FC820F14}"/>
              </a:ext>
            </a:extLst>
          </p:cNvPr>
          <p:cNvSpPr/>
          <p:nvPr userDrawn="1"/>
        </p:nvSpPr>
        <p:spPr>
          <a:xfrm>
            <a:off x="1646902" y="2096207"/>
            <a:ext cx="8898196" cy="4761793"/>
          </a:xfrm>
          <a:custGeom>
            <a:avLst/>
            <a:gdLst>
              <a:gd name="connsiteX0" fmla="*/ 4449098 w 8898196"/>
              <a:gd name="connsiteY0" fmla="*/ 0 h 4761793"/>
              <a:gd name="connsiteX1" fmla="*/ 8898196 w 8898196"/>
              <a:gd name="connsiteY1" fmla="*/ 4449098 h 4761793"/>
              <a:gd name="connsiteX2" fmla="*/ 8892407 w 8898196"/>
              <a:gd name="connsiteY2" fmla="*/ 4678048 h 4761793"/>
              <a:gd name="connsiteX3" fmla="*/ 8886039 w 8898196"/>
              <a:gd name="connsiteY3" fmla="*/ 4761793 h 4761793"/>
              <a:gd name="connsiteX4" fmla="*/ 12157 w 8898196"/>
              <a:gd name="connsiteY4" fmla="*/ 4761793 h 4761793"/>
              <a:gd name="connsiteX5" fmla="*/ 5789 w 8898196"/>
              <a:gd name="connsiteY5" fmla="*/ 4678048 h 4761793"/>
              <a:gd name="connsiteX6" fmla="*/ 0 w 8898196"/>
              <a:gd name="connsiteY6" fmla="*/ 4449098 h 4761793"/>
              <a:gd name="connsiteX7" fmla="*/ 4449098 w 8898196"/>
              <a:gd name="connsiteY7" fmla="*/ 0 h 476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196" h="4761793">
                <a:moveTo>
                  <a:pt x="4449098" y="0"/>
                </a:moveTo>
                <a:cubicBezTo>
                  <a:pt x="6906267" y="0"/>
                  <a:pt x="8898196" y="1991929"/>
                  <a:pt x="8898196" y="4449098"/>
                </a:cubicBezTo>
                <a:cubicBezTo>
                  <a:pt x="8898196" y="4525885"/>
                  <a:pt x="8896251" y="4602217"/>
                  <a:pt x="8892407" y="4678048"/>
                </a:cubicBezTo>
                <a:lnTo>
                  <a:pt x="8886039" y="4761793"/>
                </a:lnTo>
                <a:lnTo>
                  <a:pt x="12157" y="4761793"/>
                </a:lnTo>
                <a:lnTo>
                  <a:pt x="5789" y="4678048"/>
                </a:lnTo>
                <a:cubicBezTo>
                  <a:pt x="1945" y="4602217"/>
                  <a:pt x="0" y="4525885"/>
                  <a:pt x="0" y="4449098"/>
                </a:cubicBezTo>
                <a:cubicBezTo>
                  <a:pt x="0" y="1991929"/>
                  <a:pt x="1991929" y="0"/>
                  <a:pt x="4449098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DC0DB074-5780-4CBD-82AA-86B3CE330766}"/>
              </a:ext>
            </a:extLst>
          </p:cNvPr>
          <p:cNvSpPr/>
          <p:nvPr userDrawn="1"/>
        </p:nvSpPr>
        <p:spPr>
          <a:xfrm>
            <a:off x="2311402" y="2760706"/>
            <a:ext cx="7569198" cy="4097294"/>
          </a:xfrm>
          <a:custGeom>
            <a:avLst/>
            <a:gdLst>
              <a:gd name="connsiteX0" fmla="*/ 3784599 w 7569198"/>
              <a:gd name="connsiteY0" fmla="*/ 0 h 4097294"/>
              <a:gd name="connsiteX1" fmla="*/ 7569198 w 7569198"/>
              <a:gd name="connsiteY1" fmla="*/ 3784599 h 4097294"/>
              <a:gd name="connsiteX2" fmla="*/ 7553408 w 7569198"/>
              <a:gd name="connsiteY2" fmla="*/ 4097294 h 4097294"/>
              <a:gd name="connsiteX3" fmla="*/ 15790 w 7569198"/>
              <a:gd name="connsiteY3" fmla="*/ 4097294 h 4097294"/>
              <a:gd name="connsiteX4" fmla="*/ 0 w 7569198"/>
              <a:gd name="connsiteY4" fmla="*/ 3784599 h 4097294"/>
              <a:gd name="connsiteX5" fmla="*/ 3784599 w 7569198"/>
              <a:gd name="connsiteY5" fmla="*/ 0 h 40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9198" h="4097294">
                <a:moveTo>
                  <a:pt x="3784599" y="0"/>
                </a:moveTo>
                <a:cubicBezTo>
                  <a:pt x="5874775" y="0"/>
                  <a:pt x="7569198" y="1694423"/>
                  <a:pt x="7569198" y="3784599"/>
                </a:cubicBezTo>
                <a:lnTo>
                  <a:pt x="7553408" y="4097294"/>
                </a:lnTo>
                <a:lnTo>
                  <a:pt x="15790" y="4097294"/>
                </a:lnTo>
                <a:lnTo>
                  <a:pt x="0" y="3784599"/>
                </a:lnTo>
                <a:cubicBezTo>
                  <a:pt x="0" y="1694423"/>
                  <a:pt x="1694423" y="0"/>
                  <a:pt x="3784599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Drawing 13">
            <a:extLst>
              <a:ext uri="{FF2B5EF4-FFF2-40B4-BE49-F238E27FC236}">
                <a16:creationId xmlns:a16="http://schemas.microsoft.com/office/drawing/2014/main" id="{812EB60B-BD0E-4315-95D5-F66C63CE7F70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2902800" y="3368032"/>
            <a:ext cx="6386400" cy="3489968"/>
          </a:xfrm>
          <a:custGeom>
            <a:avLst/>
            <a:gdLst>
              <a:gd name="connsiteX0" fmla="*/ 3193200 w 6386400"/>
              <a:gd name="connsiteY0" fmla="*/ 0 h 3489968"/>
              <a:gd name="connsiteX1" fmla="*/ 6386400 w 6386400"/>
              <a:gd name="connsiteY1" fmla="*/ 3193200 h 3489968"/>
              <a:gd name="connsiteX2" fmla="*/ 6371414 w 6386400"/>
              <a:gd name="connsiteY2" fmla="*/ 3489968 h 3489968"/>
              <a:gd name="connsiteX3" fmla="*/ 14986 w 6386400"/>
              <a:gd name="connsiteY3" fmla="*/ 3489968 h 3489968"/>
              <a:gd name="connsiteX4" fmla="*/ 0 w 6386400"/>
              <a:gd name="connsiteY4" fmla="*/ 3193200 h 3489968"/>
              <a:gd name="connsiteX5" fmla="*/ 3193200 w 6386400"/>
              <a:gd name="connsiteY5" fmla="*/ 0 h 34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6400" h="3489968">
                <a:moveTo>
                  <a:pt x="3193200" y="0"/>
                </a:moveTo>
                <a:cubicBezTo>
                  <a:pt x="4956756" y="0"/>
                  <a:pt x="6386400" y="1429644"/>
                  <a:pt x="6386400" y="3193200"/>
                </a:cubicBezTo>
                <a:lnTo>
                  <a:pt x="6371414" y="3489968"/>
                </a:lnTo>
                <a:lnTo>
                  <a:pt x="14986" y="3489968"/>
                </a:lnTo>
                <a:lnTo>
                  <a:pt x="0" y="3193200"/>
                </a:lnTo>
                <a:cubicBezTo>
                  <a:pt x="0" y="1429644"/>
                  <a:pt x="1429644" y="0"/>
                  <a:pt x="319320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63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5">
            <a:extLst>
              <a:ext uri="{FF2B5EF4-FFF2-40B4-BE49-F238E27FC236}">
                <a16:creationId xmlns:a16="http://schemas.microsoft.com/office/drawing/2014/main" id="{3FEDE7DA-4B1D-41FF-B82A-408F0CDA81E6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3" name="Drawing 7">
            <a:extLst>
              <a:ext uri="{FF2B5EF4-FFF2-40B4-BE49-F238E27FC236}">
                <a16:creationId xmlns:a16="http://schemas.microsoft.com/office/drawing/2014/main" id="{FAEFE072-BB1B-47B4-AA09-5413CDFA19D1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4" name="Drawing 9">
            <a:extLst>
              <a:ext uri="{FF2B5EF4-FFF2-40B4-BE49-F238E27FC236}">
                <a16:creationId xmlns:a16="http://schemas.microsoft.com/office/drawing/2014/main" id="{7F27A276-8833-4DF7-966F-26C35C29C8E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917242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75D3D55-992C-4A65-B156-6E9383C4789E}"/>
              </a:ext>
            </a:extLst>
          </p:cNvPr>
          <p:cNvSpPr/>
          <p:nvPr userDrawn="1"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1">
            <a:extLst>
              <a:ext uri="{FF2B5EF4-FFF2-40B4-BE49-F238E27FC236}">
                <a16:creationId xmlns:a16="http://schemas.microsoft.com/office/drawing/2014/main" id="{489EC80C-01BB-4A08-91D8-740D88D98AE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669610" y="2884122"/>
            <a:ext cx="2946862" cy="2946862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9FD7009-CEAA-4138-BFF8-C432B8A2F076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F64050DD-2AD1-4F32-8B82-3FA2CCF92CA6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E463D022-2CA3-48BC-A567-4F572AFE109B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822195" y="-387771"/>
            <a:ext cx="2102400" cy="210263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326962" y="5753605"/>
            <a:ext cx="1508400" cy="150962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9063395" y="2180762"/>
            <a:ext cx="3589200" cy="3587442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361521" y="1930793"/>
            <a:ext cx="6996116" cy="699549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400400" cy="140033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3877200" cy="3875727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1954800" cy="1954231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5623200" cy="562203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awing 47">
            <a:extLst>
              <a:ext uri="{FF2B5EF4-FFF2-40B4-BE49-F238E27FC236}">
                <a16:creationId xmlns:a16="http://schemas.microsoft.com/office/drawing/2014/main" id="{821A7FC5-3234-4E31-9778-2E5939A42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4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5F2E30F2-473B-41CF-8572-EE16E1682F9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8704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2C095F7E-9893-4372-8202-F7AD852561EE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3370329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B0FEF56E-46B8-4B32-960E-E3770C65C408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5871482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8F81106B-6469-4E2D-8CB5-DB43871B374C}"/>
              </a:ext>
            </a:extLst>
          </p:cNvPr>
          <p:cNvSpPr/>
          <p:nvPr userDrawn="1"/>
        </p:nvSpPr>
        <p:spPr>
          <a:xfrm>
            <a:off x="1627535" y="4017070"/>
            <a:ext cx="3792146" cy="2840931"/>
          </a:xfrm>
          <a:custGeom>
            <a:avLst/>
            <a:gdLst>
              <a:gd name="connsiteX0" fmla="*/ 1896073 w 3792146"/>
              <a:gd name="connsiteY0" fmla="*/ 0 h 2840931"/>
              <a:gd name="connsiteX1" fmla="*/ 3792146 w 3792146"/>
              <a:gd name="connsiteY1" fmla="*/ 1896073 h 2840931"/>
              <a:gd name="connsiteX2" fmla="*/ 3563301 w 3792146"/>
              <a:gd name="connsiteY2" fmla="*/ 2799854 h 2840931"/>
              <a:gd name="connsiteX3" fmla="*/ 3538346 w 3792146"/>
              <a:gd name="connsiteY3" fmla="*/ 2840931 h 2840931"/>
              <a:gd name="connsiteX4" fmla="*/ 253801 w 3792146"/>
              <a:gd name="connsiteY4" fmla="*/ 2840931 h 2840931"/>
              <a:gd name="connsiteX5" fmla="*/ 228846 w 3792146"/>
              <a:gd name="connsiteY5" fmla="*/ 2799854 h 2840931"/>
              <a:gd name="connsiteX6" fmla="*/ 0 w 3792146"/>
              <a:gd name="connsiteY6" fmla="*/ 1896073 h 2840931"/>
              <a:gd name="connsiteX7" fmla="*/ 1896073 w 3792146"/>
              <a:gd name="connsiteY7" fmla="*/ 0 h 28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2146" h="2840931">
                <a:moveTo>
                  <a:pt x="1896073" y="0"/>
                </a:moveTo>
                <a:cubicBezTo>
                  <a:pt x="2943245" y="0"/>
                  <a:pt x="3792146" y="848901"/>
                  <a:pt x="3792146" y="1896073"/>
                </a:cubicBezTo>
                <a:cubicBezTo>
                  <a:pt x="3792146" y="2223315"/>
                  <a:pt x="3709246" y="2531193"/>
                  <a:pt x="3563301" y="2799854"/>
                </a:cubicBezTo>
                <a:lnTo>
                  <a:pt x="3538346" y="2840931"/>
                </a:lnTo>
                <a:lnTo>
                  <a:pt x="253801" y="2840931"/>
                </a:lnTo>
                <a:lnTo>
                  <a:pt x="228846" y="2799854"/>
                </a:lnTo>
                <a:cubicBezTo>
                  <a:pt x="82901" y="2531193"/>
                  <a:pt x="0" y="2223315"/>
                  <a:pt x="0" y="1896073"/>
                </a:cubicBezTo>
                <a:cubicBezTo>
                  <a:pt x="0" y="848901"/>
                  <a:pt x="848901" y="0"/>
                  <a:pt x="189607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Polyline: figure 23">
            <a:extLst>
              <a:ext uri="{FF2B5EF4-FFF2-40B4-BE49-F238E27FC236}">
                <a16:creationId xmlns:a16="http://schemas.microsoft.com/office/drawing/2014/main" id="{60278183-DC13-4280-917C-C7CBF8792433}"/>
              </a:ext>
            </a:extLst>
          </p:cNvPr>
          <p:cNvSpPr/>
          <p:nvPr userDrawn="1"/>
        </p:nvSpPr>
        <p:spPr>
          <a:xfrm>
            <a:off x="6536007" y="4017070"/>
            <a:ext cx="3792146" cy="2840931"/>
          </a:xfrm>
          <a:custGeom>
            <a:avLst/>
            <a:gdLst>
              <a:gd name="connsiteX0" fmla="*/ 1896073 w 3792146"/>
              <a:gd name="connsiteY0" fmla="*/ 0 h 2840931"/>
              <a:gd name="connsiteX1" fmla="*/ 3792146 w 3792146"/>
              <a:gd name="connsiteY1" fmla="*/ 1896073 h 2840931"/>
              <a:gd name="connsiteX2" fmla="*/ 3563300 w 3792146"/>
              <a:gd name="connsiteY2" fmla="*/ 2799854 h 2840931"/>
              <a:gd name="connsiteX3" fmla="*/ 3538345 w 3792146"/>
              <a:gd name="connsiteY3" fmla="*/ 2840931 h 2840931"/>
              <a:gd name="connsiteX4" fmla="*/ 253801 w 3792146"/>
              <a:gd name="connsiteY4" fmla="*/ 2840931 h 2840931"/>
              <a:gd name="connsiteX5" fmla="*/ 228846 w 3792146"/>
              <a:gd name="connsiteY5" fmla="*/ 2799854 h 2840931"/>
              <a:gd name="connsiteX6" fmla="*/ 0 w 3792146"/>
              <a:gd name="connsiteY6" fmla="*/ 1896073 h 2840931"/>
              <a:gd name="connsiteX7" fmla="*/ 1896073 w 3792146"/>
              <a:gd name="connsiteY7" fmla="*/ 0 h 28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2146" h="2840931">
                <a:moveTo>
                  <a:pt x="1896073" y="0"/>
                </a:moveTo>
                <a:cubicBezTo>
                  <a:pt x="2943245" y="0"/>
                  <a:pt x="3792146" y="848901"/>
                  <a:pt x="3792146" y="1896073"/>
                </a:cubicBezTo>
                <a:cubicBezTo>
                  <a:pt x="3792146" y="2223315"/>
                  <a:pt x="3709245" y="2531193"/>
                  <a:pt x="3563300" y="2799854"/>
                </a:cubicBezTo>
                <a:lnTo>
                  <a:pt x="3538345" y="2840931"/>
                </a:lnTo>
                <a:lnTo>
                  <a:pt x="253801" y="2840931"/>
                </a:lnTo>
                <a:lnTo>
                  <a:pt x="228846" y="2799854"/>
                </a:lnTo>
                <a:cubicBezTo>
                  <a:pt x="82901" y="2531193"/>
                  <a:pt x="0" y="2223315"/>
                  <a:pt x="0" y="1896073"/>
                </a:cubicBezTo>
                <a:cubicBezTo>
                  <a:pt x="0" y="848901"/>
                  <a:pt x="848901" y="0"/>
                  <a:pt x="189607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Drawing 19">
            <a:extLst>
              <a:ext uri="{FF2B5EF4-FFF2-40B4-BE49-F238E27FC236}">
                <a16:creationId xmlns:a16="http://schemas.microsoft.com/office/drawing/2014/main" id="{EC690DA7-2AD6-4A59-B079-487E3A795236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1939608" y="4329878"/>
            <a:ext cx="3168000" cy="2528122"/>
          </a:xfrm>
          <a:custGeom>
            <a:avLst/>
            <a:gdLst>
              <a:gd name="connsiteX0" fmla="*/ 1584000 w 3168000"/>
              <a:gd name="connsiteY0" fmla="*/ 0 h 2528122"/>
              <a:gd name="connsiteX1" fmla="*/ 3168000 w 3168000"/>
              <a:gd name="connsiteY1" fmla="*/ 1583632 h 2528122"/>
              <a:gd name="connsiteX2" fmla="*/ 2897478 w 3168000"/>
              <a:gd name="connsiteY2" fmla="*/ 2469056 h 2528122"/>
              <a:gd name="connsiteX3" fmla="*/ 2853299 w 3168000"/>
              <a:gd name="connsiteY3" fmla="*/ 2528122 h 2528122"/>
              <a:gd name="connsiteX4" fmla="*/ 314702 w 3168000"/>
              <a:gd name="connsiteY4" fmla="*/ 2528122 h 2528122"/>
              <a:gd name="connsiteX5" fmla="*/ 270523 w 3168000"/>
              <a:gd name="connsiteY5" fmla="*/ 2469056 h 2528122"/>
              <a:gd name="connsiteX6" fmla="*/ 0 w 3168000"/>
              <a:gd name="connsiteY6" fmla="*/ 1583632 h 2528122"/>
              <a:gd name="connsiteX7" fmla="*/ 1584000 w 3168000"/>
              <a:gd name="connsiteY7" fmla="*/ 0 h 2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000" h="2528122">
                <a:moveTo>
                  <a:pt x="1584000" y="0"/>
                </a:moveTo>
                <a:cubicBezTo>
                  <a:pt x="2458819" y="0"/>
                  <a:pt x="3168000" y="709016"/>
                  <a:pt x="3168000" y="1583632"/>
                </a:cubicBezTo>
                <a:cubicBezTo>
                  <a:pt x="3168000" y="1911613"/>
                  <a:pt x="3068272" y="2216307"/>
                  <a:pt x="2897478" y="2469056"/>
                </a:cubicBezTo>
                <a:lnTo>
                  <a:pt x="2853299" y="2528122"/>
                </a:lnTo>
                <a:lnTo>
                  <a:pt x="314702" y="2528122"/>
                </a:lnTo>
                <a:lnTo>
                  <a:pt x="270523" y="2469056"/>
                </a:lnTo>
                <a:cubicBezTo>
                  <a:pt x="99729" y="2216307"/>
                  <a:pt x="0" y="1911613"/>
                  <a:pt x="0" y="1583632"/>
                </a:cubicBezTo>
                <a:cubicBezTo>
                  <a:pt x="0" y="709016"/>
                  <a:pt x="709181" y="0"/>
                  <a:pt x="1584000" y="0"/>
                </a:cubicBezTo>
                <a:close/>
              </a:path>
            </a:pathLst>
          </a:custGeom>
        </p:spPr>
      </p:sp>
      <p:sp>
        <p:nvSpPr>
          <p:cNvPr id="22" name="Drawing 21">
            <a:extLst>
              <a:ext uri="{FF2B5EF4-FFF2-40B4-BE49-F238E27FC236}">
                <a16:creationId xmlns:a16="http://schemas.microsoft.com/office/drawing/2014/main" id="{47465158-7F42-4309-A45B-10629F147FDC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6845416" y="4329878"/>
            <a:ext cx="3168000" cy="2528122"/>
          </a:xfrm>
          <a:custGeom>
            <a:avLst/>
            <a:gdLst>
              <a:gd name="connsiteX0" fmla="*/ 1584000 w 3168000"/>
              <a:gd name="connsiteY0" fmla="*/ 0 h 2528122"/>
              <a:gd name="connsiteX1" fmla="*/ 3168000 w 3168000"/>
              <a:gd name="connsiteY1" fmla="*/ 1583632 h 2528122"/>
              <a:gd name="connsiteX2" fmla="*/ 2897478 w 3168000"/>
              <a:gd name="connsiteY2" fmla="*/ 2469056 h 2528122"/>
              <a:gd name="connsiteX3" fmla="*/ 2853299 w 3168000"/>
              <a:gd name="connsiteY3" fmla="*/ 2528122 h 2528122"/>
              <a:gd name="connsiteX4" fmla="*/ 314702 w 3168000"/>
              <a:gd name="connsiteY4" fmla="*/ 2528122 h 2528122"/>
              <a:gd name="connsiteX5" fmla="*/ 270523 w 3168000"/>
              <a:gd name="connsiteY5" fmla="*/ 2469056 h 2528122"/>
              <a:gd name="connsiteX6" fmla="*/ 0 w 3168000"/>
              <a:gd name="connsiteY6" fmla="*/ 1583632 h 2528122"/>
              <a:gd name="connsiteX7" fmla="*/ 1584000 w 3168000"/>
              <a:gd name="connsiteY7" fmla="*/ 0 h 2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000" h="2528122">
                <a:moveTo>
                  <a:pt x="1584000" y="0"/>
                </a:moveTo>
                <a:cubicBezTo>
                  <a:pt x="2458819" y="0"/>
                  <a:pt x="3168000" y="709016"/>
                  <a:pt x="3168000" y="1583632"/>
                </a:cubicBezTo>
                <a:cubicBezTo>
                  <a:pt x="3168000" y="1911613"/>
                  <a:pt x="3068272" y="2216307"/>
                  <a:pt x="2897478" y="2469056"/>
                </a:cubicBezTo>
                <a:lnTo>
                  <a:pt x="2853299" y="2528122"/>
                </a:lnTo>
                <a:lnTo>
                  <a:pt x="314702" y="2528122"/>
                </a:lnTo>
                <a:lnTo>
                  <a:pt x="270523" y="2469056"/>
                </a:lnTo>
                <a:cubicBezTo>
                  <a:pt x="99729" y="2216307"/>
                  <a:pt x="0" y="1911613"/>
                  <a:pt x="0" y="1583632"/>
                </a:cubicBezTo>
                <a:cubicBezTo>
                  <a:pt x="0" y="709016"/>
                  <a:pt x="709181" y="0"/>
                  <a:pt x="158400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CC507192-54D6-4C46-8C5E-77A7671BBC5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728" y="514392"/>
            <a:ext cx="3343043" cy="334140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93CE8A0-BFF3-4862-9C6C-EFC2B7928BE2}"/>
              </a:ext>
            </a:extLst>
          </p:cNvPr>
          <p:cNvSpPr/>
          <p:nvPr userDrawn="1"/>
        </p:nvSpPr>
        <p:spPr>
          <a:xfrm>
            <a:off x="7214944" y="2252164"/>
            <a:ext cx="3705709" cy="370570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7A1AC64B-7BB3-4112-8105-22DF16FEAB88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7459977" y="2497197"/>
            <a:ext cx="3215645" cy="3215645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342900" y="4419010"/>
            <a:ext cx="5302800" cy="2772365"/>
          </a:xfrm>
          <a:prstGeom prst="roundRect">
            <a:avLst>
              <a:gd name="adj" fmla="val 7012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prstGeom prst="roundRect">
            <a:avLst>
              <a:gd name="adj" fmla="val 8261"/>
            </a:avLst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83633A9-E603-4CA9-A269-0EE2B55BAD94}"/>
              </a:ext>
            </a:extLst>
          </p:cNvPr>
          <p:cNvSpPr/>
          <p:nvPr userDrawn="1"/>
        </p:nvSpPr>
        <p:spPr>
          <a:xfrm>
            <a:off x="-865624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3">
            <a:extLst>
              <a:ext uri="{FF2B5EF4-FFF2-40B4-BE49-F238E27FC236}">
                <a16:creationId xmlns:a16="http://schemas.microsoft.com/office/drawing/2014/main" id="{7ADDE969-F63A-4230-96A9-BD3230E2954B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27633" y="3023820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1A0E60-23A7-4465-A631-7DA179F820C9}"/>
              </a:ext>
            </a:extLst>
          </p:cNvPr>
          <p:cNvSpPr/>
          <p:nvPr userDrawn="1"/>
        </p:nvSpPr>
        <p:spPr>
          <a:xfrm>
            <a:off x="11326377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8ABF15-0B55-46DD-93FF-E4F536C4EB73}"/>
              </a:ext>
            </a:extLst>
          </p:cNvPr>
          <p:cNvSpPr/>
          <p:nvPr userDrawn="1"/>
        </p:nvSpPr>
        <p:spPr>
          <a:xfrm rot="16200000">
            <a:off x="11185956" y="3298194"/>
            <a:ext cx="13484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702" r:id="rId14"/>
    <p:sldLayoutId id="2147483663" r:id="rId15"/>
    <p:sldLayoutId id="2147483666" r:id="rId16"/>
    <p:sldLayoutId id="2147483667" r:id="rId17"/>
    <p:sldLayoutId id="2147483672" r:id="rId18"/>
    <p:sldLayoutId id="2147483668" r:id="rId19"/>
    <p:sldLayoutId id="2147483669" r:id="rId20"/>
    <p:sldLayoutId id="2147483694" r:id="rId21"/>
    <p:sldLayoutId id="2147483690" r:id="rId2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rawing 390">
            <a:extLst>
              <a:ext uri="{FF2B5EF4-FFF2-40B4-BE49-F238E27FC236}">
                <a16:creationId xmlns:a16="http://schemas.microsoft.com/office/drawing/2014/main" id="{4CE91651-363E-49E5-A106-59E2D79DC6E2}"/>
              </a:ext>
            </a:extLst>
          </p:cNvPr>
          <p:cNvSpPr/>
          <p:nvPr userDrawn="1"/>
        </p:nvSpPr>
        <p:spPr>
          <a:xfrm rot="7200000">
            <a:off x="-280651" y="176311"/>
            <a:ext cx="12662976" cy="12565314"/>
          </a:xfrm>
          <a:custGeom>
            <a:avLst/>
            <a:gdLst>
              <a:gd name="connsiteX0" fmla="*/ 6886338 w 7085408"/>
              <a:gd name="connsiteY0" fmla="*/ 2377133 h 7030762"/>
              <a:gd name="connsiteX1" fmla="*/ 6886338 w 7085408"/>
              <a:gd name="connsiteY1" fmla="*/ 2377133 h 7030762"/>
              <a:gd name="connsiteX2" fmla="*/ 6884387 w 7085408"/>
              <a:gd name="connsiteY2" fmla="*/ 2373230 h 7030762"/>
              <a:gd name="connsiteX3" fmla="*/ 6884387 w 7085408"/>
              <a:gd name="connsiteY3" fmla="*/ 2373230 h 7030762"/>
              <a:gd name="connsiteX4" fmla="*/ 6884387 w 7085408"/>
              <a:gd name="connsiteY4" fmla="*/ 2373230 h 7030762"/>
              <a:gd name="connsiteX5" fmla="*/ 6884387 w 7085408"/>
              <a:gd name="connsiteY5" fmla="*/ 2373230 h 7030762"/>
              <a:gd name="connsiteX6" fmla="*/ 6884387 w 7085408"/>
              <a:gd name="connsiteY6" fmla="*/ 2373230 h 7030762"/>
              <a:gd name="connsiteX7" fmla="*/ 5881229 w 7085408"/>
              <a:gd name="connsiteY7" fmla="*/ 866541 h 7030762"/>
              <a:gd name="connsiteX8" fmla="*/ 5867568 w 7085408"/>
              <a:gd name="connsiteY8" fmla="*/ 864589 h 7030762"/>
              <a:gd name="connsiteX9" fmla="*/ 5861712 w 7085408"/>
              <a:gd name="connsiteY9" fmla="*/ 868493 h 7030762"/>
              <a:gd name="connsiteX10" fmla="*/ 4885878 w 7085408"/>
              <a:gd name="connsiteY10" fmla="*/ 269330 h 7030762"/>
              <a:gd name="connsiteX11" fmla="*/ 4878071 w 7085408"/>
              <a:gd name="connsiteY11" fmla="*/ 259572 h 7030762"/>
              <a:gd name="connsiteX12" fmla="*/ 3623148 w 7085408"/>
              <a:gd name="connsiteY12" fmla="*/ 7807 h 7030762"/>
              <a:gd name="connsiteX13" fmla="*/ 3617293 w 7085408"/>
              <a:gd name="connsiteY13" fmla="*/ 7807 h 7030762"/>
              <a:gd name="connsiteX14" fmla="*/ 3615341 w 7085408"/>
              <a:gd name="connsiteY14" fmla="*/ 1952 h 7030762"/>
              <a:gd name="connsiteX15" fmla="*/ 3605583 w 7085408"/>
              <a:gd name="connsiteY15" fmla="*/ 0 h 7030762"/>
              <a:gd name="connsiteX16" fmla="*/ 2059861 w 7085408"/>
              <a:gd name="connsiteY16" fmla="*/ 329832 h 7030762"/>
              <a:gd name="connsiteX17" fmla="*/ 2059861 w 7085408"/>
              <a:gd name="connsiteY17" fmla="*/ 329832 h 7030762"/>
              <a:gd name="connsiteX18" fmla="*/ 2059861 w 7085408"/>
              <a:gd name="connsiteY18" fmla="*/ 329832 h 7030762"/>
              <a:gd name="connsiteX19" fmla="*/ 2057909 w 7085408"/>
              <a:gd name="connsiteY19" fmla="*/ 331784 h 7030762"/>
              <a:gd name="connsiteX20" fmla="*/ 2057909 w 7085408"/>
              <a:gd name="connsiteY20" fmla="*/ 331784 h 7030762"/>
              <a:gd name="connsiteX21" fmla="*/ 2055957 w 7085408"/>
              <a:gd name="connsiteY21" fmla="*/ 335687 h 7030762"/>
              <a:gd name="connsiteX22" fmla="*/ 2055957 w 7085408"/>
              <a:gd name="connsiteY22" fmla="*/ 339590 h 7030762"/>
              <a:gd name="connsiteX23" fmla="*/ 740532 w 7085408"/>
              <a:gd name="connsiteY23" fmla="*/ 1428622 h 7030762"/>
              <a:gd name="connsiteX24" fmla="*/ 734677 w 7085408"/>
              <a:gd name="connsiteY24" fmla="*/ 1424719 h 7030762"/>
              <a:gd name="connsiteX25" fmla="*/ 724919 w 7085408"/>
              <a:gd name="connsiteY25" fmla="*/ 1430574 h 7030762"/>
              <a:gd name="connsiteX26" fmla="*/ 141370 w 7085408"/>
              <a:gd name="connsiteY26" fmla="*/ 2693304 h 7030762"/>
              <a:gd name="connsiteX27" fmla="*/ 139418 w 7085408"/>
              <a:gd name="connsiteY27" fmla="*/ 2693304 h 7030762"/>
              <a:gd name="connsiteX28" fmla="*/ 131612 w 7085408"/>
              <a:gd name="connsiteY28" fmla="*/ 2703062 h 7030762"/>
              <a:gd name="connsiteX29" fmla="*/ 112095 w 7085408"/>
              <a:gd name="connsiteY29" fmla="*/ 4160959 h 7030762"/>
              <a:gd name="connsiteX30" fmla="*/ 106240 w 7085408"/>
              <a:gd name="connsiteY30" fmla="*/ 4160959 h 7030762"/>
              <a:gd name="connsiteX31" fmla="*/ 850 w 7085408"/>
              <a:gd name="connsiteY31" fmla="*/ 4293672 h 7030762"/>
              <a:gd name="connsiteX32" fmla="*/ 133563 w 7085408"/>
              <a:gd name="connsiteY32" fmla="*/ 4399062 h 7030762"/>
              <a:gd name="connsiteX33" fmla="*/ 178452 w 7085408"/>
              <a:gd name="connsiteY33" fmla="*/ 4385401 h 7030762"/>
              <a:gd name="connsiteX34" fmla="*/ 1203078 w 7085408"/>
              <a:gd name="connsiteY34" fmla="*/ 6139952 h 7030762"/>
              <a:gd name="connsiteX35" fmla="*/ 1210885 w 7085408"/>
              <a:gd name="connsiteY35" fmla="*/ 6143855 h 7030762"/>
              <a:gd name="connsiteX36" fmla="*/ 1212836 w 7085408"/>
              <a:gd name="connsiteY36" fmla="*/ 6143855 h 7030762"/>
              <a:gd name="connsiteX37" fmla="*/ 1216740 w 7085408"/>
              <a:gd name="connsiteY37" fmla="*/ 6141903 h 7030762"/>
              <a:gd name="connsiteX38" fmla="*/ 2565343 w 7085408"/>
              <a:gd name="connsiteY38" fmla="*/ 6875730 h 7030762"/>
              <a:gd name="connsiteX39" fmla="*/ 2559488 w 7085408"/>
              <a:gd name="connsiteY39" fmla="*/ 6924522 h 7030762"/>
              <a:gd name="connsiteX40" fmla="*/ 2692201 w 7085408"/>
              <a:gd name="connsiteY40" fmla="*/ 7029913 h 7030762"/>
              <a:gd name="connsiteX41" fmla="*/ 2795640 w 7085408"/>
              <a:gd name="connsiteY41" fmla="*/ 6936232 h 7030762"/>
              <a:gd name="connsiteX42" fmla="*/ 4165712 w 7085408"/>
              <a:gd name="connsiteY42" fmla="*/ 6996734 h 7030762"/>
              <a:gd name="connsiteX43" fmla="*/ 4165712 w 7085408"/>
              <a:gd name="connsiteY43" fmla="*/ 6996734 h 7030762"/>
              <a:gd name="connsiteX44" fmla="*/ 4175470 w 7085408"/>
              <a:gd name="connsiteY44" fmla="*/ 6988928 h 7030762"/>
              <a:gd name="connsiteX45" fmla="*/ 4177422 w 7085408"/>
              <a:gd name="connsiteY45" fmla="*/ 6983072 h 7030762"/>
              <a:gd name="connsiteX46" fmla="*/ 4179374 w 7085408"/>
              <a:gd name="connsiteY46" fmla="*/ 6983072 h 7030762"/>
              <a:gd name="connsiteX47" fmla="*/ 5818776 w 7085408"/>
              <a:gd name="connsiteY47" fmla="*/ 6219970 h 7030762"/>
              <a:gd name="connsiteX48" fmla="*/ 5824631 w 7085408"/>
              <a:gd name="connsiteY48" fmla="*/ 6210212 h 7030762"/>
              <a:gd name="connsiteX49" fmla="*/ 5818776 w 7085408"/>
              <a:gd name="connsiteY49" fmla="*/ 6202405 h 7030762"/>
              <a:gd name="connsiteX50" fmla="*/ 6704833 w 7085408"/>
              <a:gd name="connsiteY50" fmla="*/ 5097760 h 7030762"/>
              <a:gd name="connsiteX51" fmla="*/ 6706785 w 7085408"/>
              <a:gd name="connsiteY51" fmla="*/ 5089953 h 7030762"/>
              <a:gd name="connsiteX52" fmla="*/ 6702882 w 7085408"/>
              <a:gd name="connsiteY52" fmla="*/ 5084098 h 7030762"/>
              <a:gd name="connsiteX53" fmla="*/ 7085409 w 7085408"/>
              <a:gd name="connsiteY53" fmla="*/ 3733543 h 7030762"/>
              <a:gd name="connsiteX54" fmla="*/ 7085409 w 7085408"/>
              <a:gd name="connsiteY54" fmla="*/ 3733543 h 7030762"/>
              <a:gd name="connsiteX55" fmla="*/ 7085409 w 7085408"/>
              <a:gd name="connsiteY55" fmla="*/ 3729640 h 7030762"/>
              <a:gd name="connsiteX56" fmla="*/ 6886338 w 7085408"/>
              <a:gd name="connsiteY56" fmla="*/ 2377133 h 7030762"/>
              <a:gd name="connsiteX57" fmla="*/ 1085978 w 7085408"/>
              <a:gd name="connsiteY57" fmla="*/ 3155849 h 7030762"/>
              <a:gd name="connsiteX58" fmla="*/ 2235511 w 7085408"/>
              <a:gd name="connsiteY58" fmla="*/ 2915794 h 7030762"/>
              <a:gd name="connsiteX59" fmla="*/ 2294061 w 7085408"/>
              <a:gd name="connsiteY59" fmla="*/ 2986054 h 7030762"/>
              <a:gd name="connsiteX60" fmla="*/ 2073522 w 7085408"/>
              <a:gd name="connsiteY60" fmla="*/ 3552038 h 7030762"/>
              <a:gd name="connsiteX61" fmla="*/ 1575847 w 7085408"/>
              <a:gd name="connsiteY61" fmla="*/ 4826478 h 7030762"/>
              <a:gd name="connsiteX62" fmla="*/ 1536813 w 7085408"/>
              <a:gd name="connsiteY62" fmla="*/ 4824526 h 7030762"/>
              <a:gd name="connsiteX63" fmla="*/ 1525103 w 7085408"/>
              <a:gd name="connsiteY63" fmla="*/ 4826478 h 7030762"/>
              <a:gd name="connsiteX64" fmla="*/ 1085978 w 7085408"/>
              <a:gd name="connsiteY64" fmla="*/ 3155849 h 7030762"/>
              <a:gd name="connsiteX65" fmla="*/ 1505587 w 7085408"/>
              <a:gd name="connsiteY65" fmla="*/ 4832333 h 7030762"/>
              <a:gd name="connsiteX66" fmla="*/ 1491925 w 7085408"/>
              <a:gd name="connsiteY66" fmla="*/ 4838188 h 7030762"/>
              <a:gd name="connsiteX67" fmla="*/ 176500 w 7085408"/>
              <a:gd name="connsiteY67" fmla="*/ 2738192 h 7030762"/>
              <a:gd name="connsiteX68" fmla="*/ 1066461 w 7085408"/>
              <a:gd name="connsiteY68" fmla="*/ 3153898 h 7030762"/>
              <a:gd name="connsiteX69" fmla="*/ 1119156 w 7085408"/>
              <a:gd name="connsiteY69" fmla="*/ 3354919 h 7030762"/>
              <a:gd name="connsiteX70" fmla="*/ 1505587 w 7085408"/>
              <a:gd name="connsiteY70" fmla="*/ 4832333 h 7030762"/>
              <a:gd name="connsiteX71" fmla="*/ 4362830 w 7085408"/>
              <a:gd name="connsiteY71" fmla="*/ 3653525 h 7030762"/>
              <a:gd name="connsiteX72" fmla="*/ 3509951 w 7085408"/>
              <a:gd name="connsiteY72" fmla="*/ 3600830 h 7030762"/>
              <a:gd name="connsiteX73" fmla="*/ 3509951 w 7085408"/>
              <a:gd name="connsiteY73" fmla="*/ 3593023 h 7030762"/>
              <a:gd name="connsiteX74" fmla="*/ 3457256 w 7085408"/>
              <a:gd name="connsiteY74" fmla="*/ 3507150 h 7030762"/>
              <a:gd name="connsiteX75" fmla="*/ 3718780 w 7085408"/>
              <a:gd name="connsiteY75" fmla="*/ 3110961 h 7030762"/>
              <a:gd name="connsiteX76" fmla="*/ 4645823 w 7085408"/>
              <a:gd name="connsiteY76" fmla="*/ 1709662 h 7030762"/>
              <a:gd name="connsiteX77" fmla="*/ 4362830 w 7085408"/>
              <a:gd name="connsiteY77" fmla="*/ 3653525 h 7030762"/>
              <a:gd name="connsiteX78" fmla="*/ 4669242 w 7085408"/>
              <a:gd name="connsiteY78" fmla="*/ 1690146 h 7030762"/>
              <a:gd name="connsiteX79" fmla="*/ 4956138 w 7085408"/>
              <a:gd name="connsiteY79" fmla="*/ 2031688 h 7030762"/>
              <a:gd name="connsiteX80" fmla="*/ 5383553 w 7085408"/>
              <a:gd name="connsiteY80" fmla="*/ 2541073 h 7030762"/>
              <a:gd name="connsiteX81" fmla="*/ 5223517 w 7085408"/>
              <a:gd name="connsiteY81" fmla="*/ 2714772 h 7030762"/>
              <a:gd name="connsiteX82" fmla="*/ 4382347 w 7085408"/>
              <a:gd name="connsiteY82" fmla="*/ 3632057 h 7030762"/>
              <a:gd name="connsiteX83" fmla="*/ 4669242 w 7085408"/>
              <a:gd name="connsiteY83" fmla="*/ 1690146 h 7030762"/>
              <a:gd name="connsiteX84" fmla="*/ 2467760 w 7085408"/>
              <a:gd name="connsiteY84" fmla="*/ 2867002 h 7030762"/>
              <a:gd name="connsiteX85" fmla="*/ 2458001 w 7085408"/>
              <a:gd name="connsiteY85" fmla="*/ 2833824 h 7030762"/>
              <a:gd name="connsiteX86" fmla="*/ 3306977 w 7085408"/>
              <a:gd name="connsiteY86" fmla="*/ 2375181 h 7030762"/>
              <a:gd name="connsiteX87" fmla="*/ 3365527 w 7085408"/>
              <a:gd name="connsiteY87" fmla="*/ 3489585 h 7030762"/>
              <a:gd name="connsiteX88" fmla="*/ 3306977 w 7085408"/>
              <a:gd name="connsiteY88" fmla="*/ 3520811 h 7030762"/>
              <a:gd name="connsiteX89" fmla="*/ 2448243 w 7085408"/>
              <a:gd name="connsiteY89" fmla="*/ 2945069 h 7030762"/>
              <a:gd name="connsiteX90" fmla="*/ 2467760 w 7085408"/>
              <a:gd name="connsiteY90" fmla="*/ 2867002 h 7030762"/>
              <a:gd name="connsiteX91" fmla="*/ 3340156 w 7085408"/>
              <a:gd name="connsiteY91" fmla="*/ 2375181 h 7030762"/>
              <a:gd name="connsiteX92" fmla="*/ 4634112 w 7085408"/>
              <a:gd name="connsiteY92" fmla="*/ 1694049 h 7030762"/>
              <a:gd name="connsiteX93" fmla="*/ 4347217 w 7085408"/>
              <a:gd name="connsiteY93" fmla="*/ 2127320 h 7030762"/>
              <a:gd name="connsiteX94" fmla="*/ 3439691 w 7085408"/>
              <a:gd name="connsiteY94" fmla="*/ 3497391 h 7030762"/>
              <a:gd name="connsiteX95" fmla="*/ 3386996 w 7085408"/>
              <a:gd name="connsiteY95" fmla="*/ 3485681 h 7030762"/>
              <a:gd name="connsiteX96" fmla="*/ 3340156 w 7085408"/>
              <a:gd name="connsiteY96" fmla="*/ 2375181 h 7030762"/>
              <a:gd name="connsiteX97" fmla="*/ 3287461 w 7085408"/>
              <a:gd name="connsiteY97" fmla="*/ 3548135 h 7030762"/>
              <a:gd name="connsiteX98" fmla="*/ 3273799 w 7085408"/>
              <a:gd name="connsiteY98" fmla="*/ 3618395 h 7030762"/>
              <a:gd name="connsiteX99" fmla="*/ 3289412 w 7085408"/>
              <a:gd name="connsiteY99" fmla="*/ 3665235 h 7030762"/>
              <a:gd name="connsiteX100" fmla="*/ 2536068 w 7085408"/>
              <a:gd name="connsiteY100" fmla="*/ 4508356 h 7030762"/>
              <a:gd name="connsiteX101" fmla="*/ 2483373 w 7085408"/>
              <a:gd name="connsiteY101" fmla="*/ 4030197 h 7030762"/>
              <a:gd name="connsiteX102" fmla="*/ 2368225 w 7085408"/>
              <a:gd name="connsiteY102" fmla="*/ 2997764 h 7030762"/>
              <a:gd name="connsiteX103" fmla="*/ 2438485 w 7085408"/>
              <a:gd name="connsiteY103" fmla="*/ 2958731 h 7030762"/>
              <a:gd name="connsiteX104" fmla="*/ 3287461 w 7085408"/>
              <a:gd name="connsiteY104" fmla="*/ 3548135 h 7030762"/>
              <a:gd name="connsiteX105" fmla="*/ 3310881 w 7085408"/>
              <a:gd name="connsiteY105" fmla="*/ 3694510 h 7030762"/>
              <a:gd name="connsiteX106" fmla="*/ 3404561 w 7085408"/>
              <a:gd name="connsiteY106" fmla="*/ 3723785 h 7030762"/>
              <a:gd name="connsiteX107" fmla="*/ 3404561 w 7085408"/>
              <a:gd name="connsiteY107" fmla="*/ 3723785 h 7030762"/>
              <a:gd name="connsiteX108" fmla="*/ 3662181 w 7085408"/>
              <a:gd name="connsiteY108" fmla="*/ 4685958 h 7030762"/>
              <a:gd name="connsiteX109" fmla="*/ 2586811 w 7085408"/>
              <a:gd name="connsiteY109" fmla="*/ 4529825 h 7030762"/>
              <a:gd name="connsiteX110" fmla="*/ 2547778 w 7085408"/>
              <a:gd name="connsiteY110" fmla="*/ 4523969 h 7030762"/>
              <a:gd name="connsiteX111" fmla="*/ 3310881 w 7085408"/>
              <a:gd name="connsiteY111" fmla="*/ 3694510 h 7030762"/>
              <a:gd name="connsiteX112" fmla="*/ 3424077 w 7085408"/>
              <a:gd name="connsiteY112" fmla="*/ 3719882 h 7030762"/>
              <a:gd name="connsiteX113" fmla="*/ 3509951 w 7085408"/>
              <a:gd name="connsiteY113" fmla="*/ 3620346 h 7030762"/>
              <a:gd name="connsiteX114" fmla="*/ 4353072 w 7085408"/>
              <a:gd name="connsiteY114" fmla="*/ 3673041 h 7030762"/>
              <a:gd name="connsiteX115" fmla="*/ 3679746 w 7085408"/>
              <a:gd name="connsiteY115" fmla="*/ 4676200 h 7030762"/>
              <a:gd name="connsiteX116" fmla="*/ 3424077 w 7085408"/>
              <a:gd name="connsiteY116" fmla="*/ 3719882 h 7030762"/>
              <a:gd name="connsiteX117" fmla="*/ 3326494 w 7085408"/>
              <a:gd name="connsiteY117" fmla="*/ 2342003 h 7030762"/>
              <a:gd name="connsiteX118" fmla="*/ 3303074 w 7085408"/>
              <a:gd name="connsiteY118" fmla="*/ 1270537 h 7030762"/>
              <a:gd name="connsiteX119" fmla="*/ 4638016 w 7085408"/>
              <a:gd name="connsiteY119" fmla="*/ 1670629 h 7030762"/>
              <a:gd name="connsiteX120" fmla="*/ 3326494 w 7085408"/>
              <a:gd name="connsiteY120" fmla="*/ 2342003 h 7030762"/>
              <a:gd name="connsiteX121" fmla="*/ 3306977 w 7085408"/>
              <a:gd name="connsiteY121" fmla="*/ 2345906 h 7030762"/>
              <a:gd name="connsiteX122" fmla="*/ 2409210 w 7085408"/>
              <a:gd name="connsiteY122" fmla="*/ 2090238 h 7030762"/>
              <a:gd name="connsiteX123" fmla="*/ 1675382 w 7085408"/>
              <a:gd name="connsiteY123" fmla="*/ 1881409 h 7030762"/>
              <a:gd name="connsiteX124" fmla="*/ 3283557 w 7085408"/>
              <a:gd name="connsiteY124" fmla="*/ 1270537 h 7030762"/>
              <a:gd name="connsiteX125" fmla="*/ 3291364 w 7085408"/>
              <a:gd name="connsiteY125" fmla="*/ 1606224 h 7030762"/>
              <a:gd name="connsiteX126" fmla="*/ 3306977 w 7085408"/>
              <a:gd name="connsiteY126" fmla="*/ 2345906 h 7030762"/>
              <a:gd name="connsiteX127" fmla="*/ 3291364 w 7085408"/>
              <a:gd name="connsiteY127" fmla="*/ 2361520 h 7030762"/>
              <a:gd name="connsiteX128" fmla="*/ 2450195 w 7085408"/>
              <a:gd name="connsiteY128" fmla="*/ 2816259 h 7030762"/>
              <a:gd name="connsiteX129" fmla="*/ 2336998 w 7085408"/>
              <a:gd name="connsiteY129" fmla="*/ 2761612 h 7030762"/>
              <a:gd name="connsiteX130" fmla="*/ 2286254 w 7085408"/>
              <a:gd name="connsiteY130" fmla="*/ 2779177 h 7030762"/>
              <a:gd name="connsiteX131" fmla="*/ 1667575 w 7085408"/>
              <a:gd name="connsiteY131" fmla="*/ 1898974 h 7030762"/>
              <a:gd name="connsiteX132" fmla="*/ 3291364 w 7085408"/>
              <a:gd name="connsiteY132" fmla="*/ 2361520 h 7030762"/>
              <a:gd name="connsiteX133" fmla="*/ 2268689 w 7085408"/>
              <a:gd name="connsiteY133" fmla="*/ 2792839 h 7030762"/>
              <a:gd name="connsiteX134" fmla="*/ 2229656 w 7085408"/>
              <a:gd name="connsiteY134" fmla="*/ 2894326 h 7030762"/>
              <a:gd name="connsiteX135" fmla="*/ 2229656 w 7085408"/>
              <a:gd name="connsiteY135" fmla="*/ 2898229 h 7030762"/>
              <a:gd name="connsiteX136" fmla="*/ 1089881 w 7085408"/>
              <a:gd name="connsiteY136" fmla="*/ 3136332 h 7030762"/>
              <a:gd name="connsiteX137" fmla="*/ 1333840 w 7085408"/>
              <a:gd name="connsiteY137" fmla="*/ 2593768 h 7030762"/>
              <a:gd name="connsiteX138" fmla="*/ 1644155 w 7085408"/>
              <a:gd name="connsiteY138" fmla="*/ 1902878 h 7030762"/>
              <a:gd name="connsiteX139" fmla="*/ 2268689 w 7085408"/>
              <a:gd name="connsiteY139" fmla="*/ 2792839 h 7030762"/>
              <a:gd name="connsiteX140" fmla="*/ 2313578 w 7085408"/>
              <a:gd name="connsiteY140" fmla="*/ 2993861 h 7030762"/>
              <a:gd name="connsiteX141" fmla="*/ 2348708 w 7085408"/>
              <a:gd name="connsiteY141" fmla="*/ 2999716 h 7030762"/>
              <a:gd name="connsiteX142" fmla="*/ 2518503 w 7085408"/>
              <a:gd name="connsiteY142" fmla="*/ 4525921 h 7030762"/>
              <a:gd name="connsiteX143" fmla="*/ 1651962 w 7085408"/>
              <a:gd name="connsiteY143" fmla="*/ 4881125 h 7030762"/>
              <a:gd name="connsiteX144" fmla="*/ 1595363 w 7085408"/>
              <a:gd name="connsiteY144" fmla="*/ 4832333 h 7030762"/>
              <a:gd name="connsiteX145" fmla="*/ 2313578 w 7085408"/>
              <a:gd name="connsiteY145" fmla="*/ 2993861 h 7030762"/>
              <a:gd name="connsiteX146" fmla="*/ 1669527 w 7085408"/>
              <a:gd name="connsiteY146" fmla="*/ 4929917 h 7030762"/>
              <a:gd name="connsiteX147" fmla="*/ 1661720 w 7085408"/>
              <a:gd name="connsiteY147" fmla="*/ 4898690 h 7030762"/>
              <a:gd name="connsiteX148" fmla="*/ 2524358 w 7085408"/>
              <a:gd name="connsiteY148" fmla="*/ 4545438 h 7030762"/>
              <a:gd name="connsiteX149" fmla="*/ 2594618 w 7085408"/>
              <a:gd name="connsiteY149" fmla="*/ 4777686 h 7030762"/>
              <a:gd name="connsiteX150" fmla="*/ 2861997 w 7085408"/>
              <a:gd name="connsiteY150" fmla="*/ 5652034 h 7030762"/>
              <a:gd name="connsiteX151" fmla="*/ 1659769 w 7085408"/>
              <a:gd name="connsiteY151" fmla="*/ 4988467 h 7030762"/>
              <a:gd name="connsiteX152" fmla="*/ 1669527 w 7085408"/>
              <a:gd name="connsiteY152" fmla="*/ 4929917 h 7030762"/>
              <a:gd name="connsiteX153" fmla="*/ 2748800 w 7085408"/>
              <a:gd name="connsiteY153" fmla="*/ 5216812 h 7030762"/>
              <a:gd name="connsiteX154" fmla="*/ 2543875 w 7085408"/>
              <a:gd name="connsiteY154" fmla="*/ 4543486 h 7030762"/>
              <a:gd name="connsiteX155" fmla="*/ 2754655 w 7085408"/>
              <a:gd name="connsiteY155" fmla="*/ 4574713 h 7030762"/>
              <a:gd name="connsiteX156" fmla="*/ 3658278 w 7085408"/>
              <a:gd name="connsiteY156" fmla="*/ 4705475 h 7030762"/>
              <a:gd name="connsiteX157" fmla="*/ 2881514 w 7085408"/>
              <a:gd name="connsiteY157" fmla="*/ 5650082 h 7030762"/>
              <a:gd name="connsiteX158" fmla="*/ 2748800 w 7085408"/>
              <a:gd name="connsiteY158" fmla="*/ 5216812 h 7030762"/>
              <a:gd name="connsiteX159" fmla="*/ 3675843 w 7085408"/>
              <a:gd name="connsiteY159" fmla="*/ 4713281 h 7030762"/>
              <a:gd name="connsiteX160" fmla="*/ 4390154 w 7085408"/>
              <a:gd name="connsiteY160" fmla="*/ 5601291 h 7030762"/>
              <a:gd name="connsiteX161" fmla="*/ 4360879 w 7085408"/>
              <a:gd name="connsiteY161" fmla="*/ 5677406 h 7030762"/>
              <a:gd name="connsiteX162" fmla="*/ 2897127 w 7085408"/>
              <a:gd name="connsiteY162" fmla="*/ 5659841 h 7030762"/>
              <a:gd name="connsiteX163" fmla="*/ 3675843 w 7085408"/>
              <a:gd name="connsiteY163" fmla="*/ 4713281 h 7030762"/>
              <a:gd name="connsiteX164" fmla="*/ 3689505 w 7085408"/>
              <a:gd name="connsiteY164" fmla="*/ 4697668 h 7030762"/>
              <a:gd name="connsiteX165" fmla="*/ 4362830 w 7085408"/>
              <a:gd name="connsiteY165" fmla="*/ 3694510 h 7030762"/>
              <a:gd name="connsiteX166" fmla="*/ 4458462 w 7085408"/>
              <a:gd name="connsiteY166" fmla="*/ 5564209 h 7030762"/>
              <a:gd name="connsiteX167" fmla="*/ 4405767 w 7085408"/>
              <a:gd name="connsiteY167" fmla="*/ 5589581 h 7030762"/>
              <a:gd name="connsiteX168" fmla="*/ 3689505 w 7085408"/>
              <a:gd name="connsiteY168" fmla="*/ 4697668 h 7030762"/>
              <a:gd name="connsiteX169" fmla="*/ 4382347 w 7085408"/>
              <a:gd name="connsiteY169" fmla="*/ 3682800 h 7030762"/>
              <a:gd name="connsiteX170" fmla="*/ 5371844 w 7085408"/>
              <a:gd name="connsiteY170" fmla="*/ 4387353 h 7030762"/>
              <a:gd name="connsiteX171" fmla="*/ 4542384 w 7085408"/>
              <a:gd name="connsiteY171" fmla="*/ 5575919 h 7030762"/>
              <a:gd name="connsiteX172" fmla="*/ 4479931 w 7085408"/>
              <a:gd name="connsiteY172" fmla="*/ 5560306 h 7030762"/>
              <a:gd name="connsiteX173" fmla="*/ 4382347 w 7085408"/>
              <a:gd name="connsiteY173" fmla="*/ 3682800 h 7030762"/>
              <a:gd name="connsiteX174" fmla="*/ 4386250 w 7085408"/>
              <a:gd name="connsiteY174" fmla="*/ 3661332 h 7030762"/>
              <a:gd name="connsiteX175" fmla="*/ 5389409 w 7085408"/>
              <a:gd name="connsiteY175" fmla="*/ 2568397 h 7030762"/>
              <a:gd name="connsiteX176" fmla="*/ 5383553 w 7085408"/>
              <a:gd name="connsiteY176" fmla="*/ 3171463 h 7030762"/>
              <a:gd name="connsiteX177" fmla="*/ 5373795 w 7085408"/>
              <a:gd name="connsiteY177" fmla="*/ 4365884 h 7030762"/>
              <a:gd name="connsiteX178" fmla="*/ 4386250 w 7085408"/>
              <a:gd name="connsiteY178" fmla="*/ 3661332 h 7030762"/>
              <a:gd name="connsiteX179" fmla="*/ 4803908 w 7085408"/>
              <a:gd name="connsiteY179" fmla="*/ 1818956 h 7030762"/>
              <a:gd name="connsiteX180" fmla="*/ 4692662 w 7085408"/>
              <a:gd name="connsiteY180" fmla="*/ 1686242 h 7030762"/>
              <a:gd name="connsiteX181" fmla="*/ 6831692 w 7085408"/>
              <a:gd name="connsiteY181" fmla="*/ 2373230 h 7030762"/>
              <a:gd name="connsiteX182" fmla="*/ 5403070 w 7085408"/>
              <a:gd name="connsiteY182" fmla="*/ 2533267 h 7030762"/>
              <a:gd name="connsiteX183" fmla="*/ 4803908 w 7085408"/>
              <a:gd name="connsiteY183" fmla="*/ 1818956 h 7030762"/>
              <a:gd name="connsiteX184" fmla="*/ 5408925 w 7085408"/>
              <a:gd name="connsiteY184" fmla="*/ 2550832 h 7030762"/>
              <a:gd name="connsiteX185" fmla="*/ 6857063 w 7085408"/>
              <a:gd name="connsiteY185" fmla="*/ 2388843 h 7030762"/>
              <a:gd name="connsiteX186" fmla="*/ 5395263 w 7085408"/>
              <a:gd name="connsiteY186" fmla="*/ 4354174 h 7030762"/>
              <a:gd name="connsiteX187" fmla="*/ 5408925 w 7085408"/>
              <a:gd name="connsiteY187" fmla="*/ 2550832 h 7030762"/>
              <a:gd name="connsiteX188" fmla="*/ 5879278 w 7085408"/>
              <a:gd name="connsiteY188" fmla="*/ 893864 h 7030762"/>
              <a:gd name="connsiteX189" fmla="*/ 6853160 w 7085408"/>
              <a:gd name="connsiteY189" fmla="*/ 2359568 h 7030762"/>
              <a:gd name="connsiteX190" fmla="*/ 4686808 w 7085408"/>
              <a:gd name="connsiteY190" fmla="*/ 1664774 h 7030762"/>
              <a:gd name="connsiteX191" fmla="*/ 5879278 w 7085408"/>
              <a:gd name="connsiteY191" fmla="*/ 893864 h 7030762"/>
              <a:gd name="connsiteX192" fmla="*/ 4885878 w 7085408"/>
              <a:gd name="connsiteY192" fmla="*/ 286895 h 7030762"/>
              <a:gd name="connsiteX193" fmla="*/ 5846099 w 7085408"/>
              <a:gd name="connsiteY193" fmla="*/ 878251 h 7030762"/>
              <a:gd name="connsiteX194" fmla="*/ 4675098 w 7085408"/>
              <a:gd name="connsiteY194" fmla="*/ 1649161 h 7030762"/>
              <a:gd name="connsiteX195" fmla="*/ 4885878 w 7085408"/>
              <a:gd name="connsiteY195" fmla="*/ 286895 h 7030762"/>
              <a:gd name="connsiteX196" fmla="*/ 4864409 w 7085408"/>
              <a:gd name="connsiteY196" fmla="*/ 275185 h 7030762"/>
              <a:gd name="connsiteX197" fmla="*/ 4657533 w 7085408"/>
              <a:gd name="connsiteY197" fmla="*/ 1641354 h 7030762"/>
              <a:gd name="connsiteX198" fmla="*/ 3640713 w 7085408"/>
              <a:gd name="connsiteY198" fmla="*/ 31227 h 7030762"/>
              <a:gd name="connsiteX199" fmla="*/ 4864409 w 7085408"/>
              <a:gd name="connsiteY199" fmla="*/ 275185 h 7030762"/>
              <a:gd name="connsiteX200" fmla="*/ 3613390 w 7085408"/>
              <a:gd name="connsiteY200" fmla="*/ 25372 h 7030762"/>
              <a:gd name="connsiteX201" fmla="*/ 3720731 w 7085408"/>
              <a:gd name="connsiteY201" fmla="*/ 195167 h 7030762"/>
              <a:gd name="connsiteX202" fmla="*/ 3611438 w 7085408"/>
              <a:gd name="connsiteY202" fmla="*/ 27323 h 7030762"/>
              <a:gd name="connsiteX203" fmla="*/ 3613390 w 7085408"/>
              <a:gd name="connsiteY203" fmla="*/ 25372 h 7030762"/>
              <a:gd name="connsiteX204" fmla="*/ 3605583 w 7085408"/>
              <a:gd name="connsiteY204" fmla="*/ 54647 h 7030762"/>
              <a:gd name="connsiteX205" fmla="*/ 4639967 w 7085408"/>
              <a:gd name="connsiteY205" fmla="*/ 1651112 h 7030762"/>
              <a:gd name="connsiteX206" fmla="*/ 3949077 w 7085408"/>
              <a:gd name="connsiteY206" fmla="*/ 1444235 h 7030762"/>
              <a:gd name="connsiteX207" fmla="*/ 3305026 w 7085408"/>
              <a:gd name="connsiteY207" fmla="*/ 1249068 h 7030762"/>
              <a:gd name="connsiteX208" fmla="*/ 3463111 w 7085408"/>
              <a:gd name="connsiteY208" fmla="*/ 634293 h 7030762"/>
              <a:gd name="connsiteX209" fmla="*/ 3605583 w 7085408"/>
              <a:gd name="connsiteY209" fmla="*/ 54647 h 7030762"/>
              <a:gd name="connsiteX210" fmla="*/ 3586066 w 7085408"/>
              <a:gd name="connsiteY210" fmla="*/ 25372 h 7030762"/>
              <a:gd name="connsiteX211" fmla="*/ 3287461 w 7085408"/>
              <a:gd name="connsiteY211" fmla="*/ 1239310 h 7030762"/>
              <a:gd name="connsiteX212" fmla="*/ 2085232 w 7085408"/>
              <a:gd name="connsiteY212" fmla="*/ 343494 h 7030762"/>
              <a:gd name="connsiteX213" fmla="*/ 3586066 w 7085408"/>
              <a:gd name="connsiteY213" fmla="*/ 25372 h 7030762"/>
              <a:gd name="connsiteX214" fmla="*/ 2067667 w 7085408"/>
              <a:gd name="connsiteY214" fmla="*/ 357155 h 7030762"/>
              <a:gd name="connsiteX215" fmla="*/ 3271847 w 7085408"/>
              <a:gd name="connsiteY215" fmla="*/ 1254923 h 7030762"/>
              <a:gd name="connsiteX216" fmla="*/ 3008372 w 7085408"/>
              <a:gd name="connsiteY216" fmla="*/ 1354458 h 7030762"/>
              <a:gd name="connsiteX217" fmla="*/ 1659769 w 7085408"/>
              <a:gd name="connsiteY217" fmla="*/ 1865796 h 7030762"/>
              <a:gd name="connsiteX218" fmla="*/ 2067667 w 7085408"/>
              <a:gd name="connsiteY218" fmla="*/ 357155 h 7030762"/>
              <a:gd name="connsiteX219" fmla="*/ 2042296 w 7085408"/>
              <a:gd name="connsiteY219" fmla="*/ 372769 h 7030762"/>
              <a:gd name="connsiteX220" fmla="*/ 1638300 w 7085408"/>
              <a:gd name="connsiteY220" fmla="*/ 1867747 h 7030762"/>
              <a:gd name="connsiteX221" fmla="*/ 754194 w 7085408"/>
              <a:gd name="connsiteY221" fmla="*/ 1442284 h 7030762"/>
              <a:gd name="connsiteX222" fmla="*/ 2042296 w 7085408"/>
              <a:gd name="connsiteY222" fmla="*/ 372769 h 7030762"/>
              <a:gd name="connsiteX223" fmla="*/ 1632445 w 7085408"/>
              <a:gd name="connsiteY223" fmla="*/ 1887264 h 7030762"/>
              <a:gd name="connsiteX224" fmla="*/ 1091833 w 7085408"/>
              <a:gd name="connsiteY224" fmla="*/ 3089492 h 7030762"/>
              <a:gd name="connsiteX225" fmla="*/ 1080123 w 7085408"/>
              <a:gd name="connsiteY225" fmla="*/ 3116816 h 7030762"/>
              <a:gd name="connsiteX226" fmla="*/ 750291 w 7085408"/>
              <a:gd name="connsiteY226" fmla="*/ 1461800 h 7030762"/>
              <a:gd name="connsiteX227" fmla="*/ 1632445 w 7085408"/>
              <a:gd name="connsiteY227" fmla="*/ 1887264 h 7030762"/>
              <a:gd name="connsiteX228" fmla="*/ 728822 w 7085408"/>
              <a:gd name="connsiteY228" fmla="*/ 1467655 h 7030762"/>
              <a:gd name="connsiteX229" fmla="*/ 1060606 w 7085408"/>
              <a:gd name="connsiteY229" fmla="*/ 3132429 h 7030762"/>
              <a:gd name="connsiteX230" fmla="*/ 285793 w 7085408"/>
              <a:gd name="connsiteY230" fmla="*/ 2769419 h 7030762"/>
              <a:gd name="connsiteX231" fmla="*/ 156983 w 7085408"/>
              <a:gd name="connsiteY231" fmla="*/ 2708917 h 7030762"/>
              <a:gd name="connsiteX232" fmla="*/ 155032 w 7085408"/>
              <a:gd name="connsiteY232" fmla="*/ 2706965 h 7030762"/>
              <a:gd name="connsiteX233" fmla="*/ 728822 w 7085408"/>
              <a:gd name="connsiteY233" fmla="*/ 1467655 h 7030762"/>
              <a:gd name="connsiteX234" fmla="*/ 133563 w 7085408"/>
              <a:gd name="connsiteY234" fmla="*/ 4160959 h 7030762"/>
              <a:gd name="connsiteX235" fmla="*/ 151128 w 7085408"/>
              <a:gd name="connsiteY235" fmla="*/ 2744047 h 7030762"/>
              <a:gd name="connsiteX236" fmla="*/ 1476312 w 7085408"/>
              <a:gd name="connsiteY236" fmla="*/ 4847946 h 7030762"/>
              <a:gd name="connsiteX237" fmla="*/ 1447037 w 7085408"/>
              <a:gd name="connsiteY237" fmla="*/ 4881125 h 7030762"/>
              <a:gd name="connsiteX238" fmla="*/ 1041089 w 7085408"/>
              <a:gd name="connsiteY238" fmla="*/ 4695716 h 7030762"/>
              <a:gd name="connsiteX239" fmla="*/ 231147 w 7085408"/>
              <a:gd name="connsiteY239" fmla="*/ 4317092 h 7030762"/>
              <a:gd name="connsiteX240" fmla="*/ 237002 w 7085408"/>
              <a:gd name="connsiteY240" fmla="*/ 4264397 h 7030762"/>
              <a:gd name="connsiteX241" fmla="*/ 133563 w 7085408"/>
              <a:gd name="connsiteY241" fmla="*/ 4160959 h 7030762"/>
              <a:gd name="connsiteX242" fmla="*/ 1206981 w 7085408"/>
              <a:gd name="connsiteY242" fmla="*/ 6106773 h 7030762"/>
              <a:gd name="connsiteX243" fmla="*/ 194065 w 7085408"/>
              <a:gd name="connsiteY243" fmla="*/ 4371739 h 7030762"/>
              <a:gd name="connsiteX244" fmla="*/ 221388 w 7085408"/>
              <a:gd name="connsiteY244" fmla="*/ 4340512 h 7030762"/>
              <a:gd name="connsiteX245" fmla="*/ 1033283 w 7085408"/>
              <a:gd name="connsiteY245" fmla="*/ 4711329 h 7030762"/>
              <a:gd name="connsiteX246" fmla="*/ 1437278 w 7085408"/>
              <a:gd name="connsiteY246" fmla="*/ 4900642 h 7030762"/>
              <a:gd name="connsiteX247" fmla="*/ 1431423 w 7085408"/>
              <a:gd name="connsiteY247" fmla="*/ 4955288 h 7030762"/>
              <a:gd name="connsiteX248" fmla="*/ 1501683 w 7085408"/>
              <a:gd name="connsiteY248" fmla="*/ 5050920 h 7030762"/>
              <a:gd name="connsiteX249" fmla="*/ 1206981 w 7085408"/>
              <a:gd name="connsiteY249" fmla="*/ 6106773 h 7030762"/>
              <a:gd name="connsiteX250" fmla="*/ 2573150 w 7085408"/>
              <a:gd name="connsiteY250" fmla="*/ 6856214 h 7030762"/>
              <a:gd name="connsiteX251" fmla="*/ 1224546 w 7085408"/>
              <a:gd name="connsiteY251" fmla="*/ 6122387 h 7030762"/>
              <a:gd name="connsiteX252" fmla="*/ 1534862 w 7085408"/>
              <a:gd name="connsiteY252" fmla="*/ 5060678 h 7030762"/>
              <a:gd name="connsiteX253" fmla="*/ 1564137 w 7085408"/>
              <a:gd name="connsiteY253" fmla="*/ 5060678 h 7030762"/>
              <a:gd name="connsiteX254" fmla="*/ 1599267 w 7085408"/>
              <a:gd name="connsiteY254" fmla="*/ 5050920 h 7030762"/>
              <a:gd name="connsiteX255" fmla="*/ 2600473 w 7085408"/>
              <a:gd name="connsiteY255" fmla="*/ 6819132 h 7030762"/>
              <a:gd name="connsiteX256" fmla="*/ 2573150 w 7085408"/>
              <a:gd name="connsiteY256" fmla="*/ 6856214 h 7030762"/>
              <a:gd name="connsiteX257" fmla="*/ 2684395 w 7085408"/>
              <a:gd name="connsiteY257" fmla="*/ 6791809 h 7030762"/>
              <a:gd name="connsiteX258" fmla="*/ 2666830 w 7085408"/>
              <a:gd name="connsiteY258" fmla="*/ 6791809 h 7030762"/>
              <a:gd name="connsiteX259" fmla="*/ 2619990 w 7085408"/>
              <a:gd name="connsiteY259" fmla="*/ 6807422 h 7030762"/>
              <a:gd name="connsiteX260" fmla="*/ 1616832 w 7085408"/>
              <a:gd name="connsiteY260" fmla="*/ 5043113 h 7030762"/>
              <a:gd name="connsiteX261" fmla="*/ 1651962 w 7085408"/>
              <a:gd name="connsiteY261" fmla="*/ 5006032 h 7030762"/>
              <a:gd name="connsiteX262" fmla="*/ 2867852 w 7085408"/>
              <a:gd name="connsiteY262" fmla="*/ 5675454 h 7030762"/>
              <a:gd name="connsiteX263" fmla="*/ 2684395 w 7085408"/>
              <a:gd name="connsiteY263" fmla="*/ 6791809 h 7030762"/>
              <a:gd name="connsiteX264" fmla="*/ 2703912 w 7085408"/>
              <a:gd name="connsiteY264" fmla="*/ 6793761 h 7030762"/>
              <a:gd name="connsiteX265" fmla="*/ 2838577 w 7085408"/>
              <a:gd name="connsiteY265" fmla="*/ 5964301 h 7030762"/>
              <a:gd name="connsiteX266" fmla="*/ 2885417 w 7085408"/>
              <a:gd name="connsiteY266" fmla="*/ 5679358 h 7030762"/>
              <a:gd name="connsiteX267" fmla="*/ 2955677 w 7085408"/>
              <a:gd name="connsiteY267" fmla="*/ 5679358 h 7030762"/>
              <a:gd name="connsiteX268" fmla="*/ 4362830 w 7085408"/>
              <a:gd name="connsiteY268" fmla="*/ 5694971 h 7030762"/>
              <a:gd name="connsiteX269" fmla="*/ 4378444 w 7085408"/>
              <a:gd name="connsiteY269" fmla="*/ 5739859 h 7030762"/>
              <a:gd name="connsiteX270" fmla="*/ 2774172 w 7085408"/>
              <a:gd name="connsiteY270" fmla="*/ 6836697 h 7030762"/>
              <a:gd name="connsiteX271" fmla="*/ 2703912 w 7085408"/>
              <a:gd name="connsiteY271" fmla="*/ 6793761 h 7030762"/>
              <a:gd name="connsiteX272" fmla="*/ 4157905 w 7085408"/>
              <a:gd name="connsiteY272" fmla="*/ 6977218 h 7030762"/>
              <a:gd name="connsiteX273" fmla="*/ 2797592 w 7085408"/>
              <a:gd name="connsiteY273" fmla="*/ 6916716 h 7030762"/>
              <a:gd name="connsiteX274" fmla="*/ 2797592 w 7085408"/>
              <a:gd name="connsiteY274" fmla="*/ 6897199 h 7030762"/>
              <a:gd name="connsiteX275" fmla="*/ 2783930 w 7085408"/>
              <a:gd name="connsiteY275" fmla="*/ 6856214 h 7030762"/>
              <a:gd name="connsiteX276" fmla="*/ 3949077 w 7085408"/>
              <a:gd name="connsiteY276" fmla="*/ 6059933 h 7030762"/>
              <a:gd name="connsiteX277" fmla="*/ 4388202 w 7085408"/>
              <a:gd name="connsiteY277" fmla="*/ 5759376 h 7030762"/>
              <a:gd name="connsiteX278" fmla="*/ 4436994 w 7085408"/>
              <a:gd name="connsiteY278" fmla="*/ 5792554 h 7030762"/>
              <a:gd name="connsiteX279" fmla="*/ 4157905 w 7085408"/>
              <a:gd name="connsiteY279" fmla="*/ 6977218 h 7030762"/>
              <a:gd name="connsiteX280" fmla="*/ 4189132 w 7085408"/>
              <a:gd name="connsiteY280" fmla="*/ 6955749 h 7030762"/>
              <a:gd name="connsiteX281" fmla="*/ 4458462 w 7085408"/>
              <a:gd name="connsiteY281" fmla="*/ 5796458 h 7030762"/>
              <a:gd name="connsiteX282" fmla="*/ 4493592 w 7085408"/>
              <a:gd name="connsiteY282" fmla="*/ 5798409 h 7030762"/>
              <a:gd name="connsiteX283" fmla="*/ 4583369 w 7085408"/>
              <a:gd name="connsiteY283" fmla="*/ 5741811 h 7030762"/>
              <a:gd name="connsiteX284" fmla="*/ 5791453 w 7085408"/>
              <a:gd name="connsiteY284" fmla="*/ 6212163 h 7030762"/>
              <a:gd name="connsiteX285" fmla="*/ 4189132 w 7085408"/>
              <a:gd name="connsiteY285" fmla="*/ 6955749 h 7030762"/>
              <a:gd name="connsiteX286" fmla="*/ 4591176 w 7085408"/>
              <a:gd name="connsiteY286" fmla="*/ 5724246 h 7030762"/>
              <a:gd name="connsiteX287" fmla="*/ 4598983 w 7085408"/>
              <a:gd name="connsiteY287" fmla="*/ 5667647 h 7030762"/>
              <a:gd name="connsiteX288" fmla="*/ 4556046 w 7085408"/>
              <a:gd name="connsiteY288" fmla="*/ 5589581 h 7030762"/>
              <a:gd name="connsiteX289" fmla="*/ 4577514 w 7085408"/>
              <a:gd name="connsiteY289" fmla="*/ 5558354 h 7030762"/>
              <a:gd name="connsiteX290" fmla="*/ 5377698 w 7085408"/>
              <a:gd name="connsiteY290" fmla="*/ 4410773 h 7030762"/>
              <a:gd name="connsiteX291" fmla="*/ 5791453 w 7085408"/>
              <a:gd name="connsiteY291" fmla="*/ 6188743 h 7030762"/>
              <a:gd name="connsiteX292" fmla="*/ 4591176 w 7085408"/>
              <a:gd name="connsiteY292" fmla="*/ 5724246 h 7030762"/>
              <a:gd name="connsiteX293" fmla="*/ 5812920 w 7085408"/>
              <a:gd name="connsiteY293" fmla="*/ 6180937 h 7030762"/>
              <a:gd name="connsiteX294" fmla="*/ 5783645 w 7085408"/>
              <a:gd name="connsiteY294" fmla="*/ 6057981 h 7030762"/>
              <a:gd name="connsiteX295" fmla="*/ 5397215 w 7085408"/>
              <a:gd name="connsiteY295" fmla="*/ 4402966 h 7030762"/>
              <a:gd name="connsiteX296" fmla="*/ 6677510 w 7085408"/>
              <a:gd name="connsiteY296" fmla="*/ 5101663 h 7030762"/>
              <a:gd name="connsiteX297" fmla="*/ 5812920 w 7085408"/>
              <a:gd name="connsiteY297" fmla="*/ 6180937 h 7030762"/>
              <a:gd name="connsiteX298" fmla="*/ 6687269 w 7085408"/>
              <a:gd name="connsiteY298" fmla="*/ 5074340 h 7030762"/>
              <a:gd name="connsiteX299" fmla="*/ 5406973 w 7085408"/>
              <a:gd name="connsiteY299" fmla="*/ 4385401 h 7030762"/>
              <a:gd name="connsiteX300" fmla="*/ 5775839 w 7085408"/>
              <a:gd name="connsiteY300" fmla="*/ 4242929 h 7030762"/>
              <a:gd name="connsiteX301" fmla="*/ 7063940 w 7085408"/>
              <a:gd name="connsiteY301" fmla="*/ 3745253 h 7030762"/>
              <a:gd name="connsiteX302" fmla="*/ 6687269 w 7085408"/>
              <a:gd name="connsiteY302" fmla="*/ 5074340 h 7030762"/>
              <a:gd name="connsiteX303" fmla="*/ 5410877 w 7085408"/>
              <a:gd name="connsiteY303" fmla="*/ 4363933 h 7030762"/>
              <a:gd name="connsiteX304" fmla="*/ 6870725 w 7085408"/>
              <a:gd name="connsiteY304" fmla="*/ 2402505 h 7030762"/>
              <a:gd name="connsiteX305" fmla="*/ 7065892 w 7085408"/>
              <a:gd name="connsiteY305" fmla="*/ 3723785 h 7030762"/>
              <a:gd name="connsiteX306" fmla="*/ 5410877 w 7085408"/>
              <a:gd name="connsiteY306" fmla="*/ 4363933 h 703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7085408" h="7030762">
                <a:moveTo>
                  <a:pt x="6886338" y="2377133"/>
                </a:moveTo>
                <a:cubicBezTo>
                  <a:pt x="6886338" y="2377133"/>
                  <a:pt x="6886338" y="2377133"/>
                  <a:pt x="6886338" y="2377133"/>
                </a:cubicBezTo>
                <a:cubicBezTo>
                  <a:pt x="6886338" y="2375181"/>
                  <a:pt x="6886338" y="2375181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lnTo>
                  <a:pt x="5881229" y="866541"/>
                </a:lnTo>
                <a:cubicBezTo>
                  <a:pt x="5877326" y="862638"/>
                  <a:pt x="5871470" y="860686"/>
                  <a:pt x="5867568" y="864589"/>
                </a:cubicBezTo>
                <a:lnTo>
                  <a:pt x="5861712" y="868493"/>
                </a:lnTo>
                <a:lnTo>
                  <a:pt x="4885878" y="269330"/>
                </a:lnTo>
                <a:cubicBezTo>
                  <a:pt x="4885878" y="265427"/>
                  <a:pt x="4881975" y="261524"/>
                  <a:pt x="4878071" y="259572"/>
                </a:cubicBezTo>
                <a:lnTo>
                  <a:pt x="3623148" y="7807"/>
                </a:lnTo>
                <a:cubicBezTo>
                  <a:pt x="3621196" y="7807"/>
                  <a:pt x="3619244" y="7807"/>
                  <a:pt x="3617293" y="7807"/>
                </a:cubicBezTo>
                <a:cubicBezTo>
                  <a:pt x="3617293" y="5855"/>
                  <a:pt x="3617293" y="3903"/>
                  <a:pt x="3615341" y="1952"/>
                </a:cubicBezTo>
                <a:cubicBezTo>
                  <a:pt x="3611438" y="0"/>
                  <a:pt x="3609486" y="0"/>
                  <a:pt x="3605583" y="0"/>
                </a:cubicBezTo>
                <a:lnTo>
                  <a:pt x="2059861" y="329832"/>
                </a:lnTo>
                <a:cubicBezTo>
                  <a:pt x="2059861" y="329832"/>
                  <a:pt x="2059861" y="329832"/>
                  <a:pt x="2059861" y="329832"/>
                </a:cubicBezTo>
                <a:cubicBezTo>
                  <a:pt x="2059861" y="329832"/>
                  <a:pt x="2059861" y="329832"/>
                  <a:pt x="2059861" y="329832"/>
                </a:cubicBezTo>
                <a:cubicBezTo>
                  <a:pt x="2057909" y="329832"/>
                  <a:pt x="2057909" y="331784"/>
                  <a:pt x="2057909" y="331784"/>
                </a:cubicBezTo>
                <a:cubicBezTo>
                  <a:pt x="2057909" y="331784"/>
                  <a:pt x="2057909" y="331784"/>
                  <a:pt x="2057909" y="331784"/>
                </a:cubicBezTo>
                <a:cubicBezTo>
                  <a:pt x="2055957" y="333735"/>
                  <a:pt x="2055957" y="333735"/>
                  <a:pt x="2055957" y="335687"/>
                </a:cubicBezTo>
                <a:lnTo>
                  <a:pt x="2055957" y="339590"/>
                </a:lnTo>
                <a:lnTo>
                  <a:pt x="740532" y="1428622"/>
                </a:lnTo>
                <a:cubicBezTo>
                  <a:pt x="738581" y="1426670"/>
                  <a:pt x="736629" y="1426670"/>
                  <a:pt x="734677" y="1424719"/>
                </a:cubicBezTo>
                <a:cubicBezTo>
                  <a:pt x="730774" y="1424719"/>
                  <a:pt x="726871" y="1426670"/>
                  <a:pt x="724919" y="1430574"/>
                </a:cubicBezTo>
                <a:lnTo>
                  <a:pt x="141370" y="2693304"/>
                </a:lnTo>
                <a:cubicBezTo>
                  <a:pt x="141370" y="2693304"/>
                  <a:pt x="141370" y="2693304"/>
                  <a:pt x="139418" y="2693304"/>
                </a:cubicBezTo>
                <a:cubicBezTo>
                  <a:pt x="135515" y="2695255"/>
                  <a:pt x="131612" y="2699159"/>
                  <a:pt x="131612" y="2703062"/>
                </a:cubicBezTo>
                <a:lnTo>
                  <a:pt x="112095" y="4160959"/>
                </a:lnTo>
                <a:cubicBezTo>
                  <a:pt x="110143" y="4160959"/>
                  <a:pt x="108192" y="4160959"/>
                  <a:pt x="106240" y="4160959"/>
                </a:cubicBezTo>
                <a:cubicBezTo>
                  <a:pt x="39883" y="4168766"/>
                  <a:pt x="-6957" y="4227316"/>
                  <a:pt x="850" y="4293672"/>
                </a:cubicBezTo>
                <a:cubicBezTo>
                  <a:pt x="8656" y="4360029"/>
                  <a:pt x="67206" y="4406869"/>
                  <a:pt x="133563" y="4399062"/>
                </a:cubicBezTo>
                <a:cubicBezTo>
                  <a:pt x="149177" y="4397111"/>
                  <a:pt x="164790" y="4393208"/>
                  <a:pt x="178452" y="4385401"/>
                </a:cubicBezTo>
                <a:lnTo>
                  <a:pt x="1203078" y="6139952"/>
                </a:lnTo>
                <a:cubicBezTo>
                  <a:pt x="1205030" y="6143855"/>
                  <a:pt x="1208933" y="6143855"/>
                  <a:pt x="1210885" y="6143855"/>
                </a:cubicBezTo>
                <a:cubicBezTo>
                  <a:pt x="1210885" y="6143855"/>
                  <a:pt x="1210885" y="6143855"/>
                  <a:pt x="1212836" y="6143855"/>
                </a:cubicBezTo>
                <a:cubicBezTo>
                  <a:pt x="1214788" y="6143855"/>
                  <a:pt x="1216740" y="6141903"/>
                  <a:pt x="1216740" y="6141903"/>
                </a:cubicBezTo>
                <a:lnTo>
                  <a:pt x="2565343" y="6875730"/>
                </a:lnTo>
                <a:cubicBezTo>
                  <a:pt x="2559488" y="6891344"/>
                  <a:pt x="2559488" y="6906957"/>
                  <a:pt x="2559488" y="6924522"/>
                </a:cubicBezTo>
                <a:cubicBezTo>
                  <a:pt x="2567295" y="6990879"/>
                  <a:pt x="2625845" y="7037719"/>
                  <a:pt x="2692201" y="7029913"/>
                </a:cubicBezTo>
                <a:cubicBezTo>
                  <a:pt x="2744897" y="7024057"/>
                  <a:pt x="2785882" y="6985024"/>
                  <a:pt x="2795640" y="6936232"/>
                </a:cubicBezTo>
                <a:lnTo>
                  <a:pt x="4165712" y="6996734"/>
                </a:lnTo>
                <a:cubicBezTo>
                  <a:pt x="4165712" y="6996734"/>
                  <a:pt x="4165712" y="6996734"/>
                  <a:pt x="4165712" y="6996734"/>
                </a:cubicBezTo>
                <a:cubicBezTo>
                  <a:pt x="4169615" y="6996734"/>
                  <a:pt x="4173519" y="6992831"/>
                  <a:pt x="4175470" y="6988928"/>
                </a:cubicBezTo>
                <a:lnTo>
                  <a:pt x="4177422" y="6983072"/>
                </a:lnTo>
                <a:cubicBezTo>
                  <a:pt x="4177422" y="6983072"/>
                  <a:pt x="4179374" y="6983072"/>
                  <a:pt x="4179374" y="6983072"/>
                </a:cubicBezTo>
                <a:lnTo>
                  <a:pt x="5818776" y="6219970"/>
                </a:lnTo>
                <a:cubicBezTo>
                  <a:pt x="5822679" y="6218018"/>
                  <a:pt x="5824631" y="6214115"/>
                  <a:pt x="5824631" y="6210212"/>
                </a:cubicBezTo>
                <a:cubicBezTo>
                  <a:pt x="5824631" y="6206308"/>
                  <a:pt x="5822679" y="6204356"/>
                  <a:pt x="5818776" y="6202405"/>
                </a:cubicBezTo>
                <a:lnTo>
                  <a:pt x="6704833" y="5097760"/>
                </a:lnTo>
                <a:cubicBezTo>
                  <a:pt x="6706785" y="5095809"/>
                  <a:pt x="6706785" y="5091905"/>
                  <a:pt x="6706785" y="5089953"/>
                </a:cubicBezTo>
                <a:cubicBezTo>
                  <a:pt x="6706785" y="5088002"/>
                  <a:pt x="6704833" y="5086050"/>
                  <a:pt x="6702882" y="5084098"/>
                </a:cubicBezTo>
                <a:lnTo>
                  <a:pt x="7085409" y="3733543"/>
                </a:lnTo>
                <a:cubicBezTo>
                  <a:pt x="7085409" y="3733543"/>
                  <a:pt x="7085409" y="3733543"/>
                  <a:pt x="7085409" y="3733543"/>
                </a:cubicBezTo>
                <a:cubicBezTo>
                  <a:pt x="7085409" y="3731592"/>
                  <a:pt x="7085409" y="3731592"/>
                  <a:pt x="7085409" y="3729640"/>
                </a:cubicBezTo>
                <a:lnTo>
                  <a:pt x="6886338" y="2377133"/>
                </a:lnTo>
                <a:close/>
                <a:moveTo>
                  <a:pt x="1085978" y="3155849"/>
                </a:moveTo>
                <a:lnTo>
                  <a:pt x="2235511" y="2915794"/>
                </a:lnTo>
                <a:cubicBezTo>
                  <a:pt x="2245269" y="2947021"/>
                  <a:pt x="2266738" y="2972392"/>
                  <a:pt x="2294061" y="2986054"/>
                </a:cubicBezTo>
                <a:lnTo>
                  <a:pt x="2073522" y="3552038"/>
                </a:lnTo>
                <a:lnTo>
                  <a:pt x="1575847" y="4826478"/>
                </a:lnTo>
                <a:cubicBezTo>
                  <a:pt x="1564137" y="4824526"/>
                  <a:pt x="1550475" y="4822575"/>
                  <a:pt x="1536813" y="4824526"/>
                </a:cubicBezTo>
                <a:cubicBezTo>
                  <a:pt x="1532910" y="4824526"/>
                  <a:pt x="1529007" y="4826478"/>
                  <a:pt x="1525103" y="4826478"/>
                </a:cubicBezTo>
                <a:lnTo>
                  <a:pt x="1085978" y="3155849"/>
                </a:lnTo>
                <a:close/>
                <a:moveTo>
                  <a:pt x="1505587" y="4832333"/>
                </a:moveTo>
                <a:cubicBezTo>
                  <a:pt x="1501683" y="4834285"/>
                  <a:pt x="1497780" y="4836237"/>
                  <a:pt x="1491925" y="4838188"/>
                </a:cubicBezTo>
                <a:lnTo>
                  <a:pt x="176500" y="2738192"/>
                </a:lnTo>
                <a:lnTo>
                  <a:pt x="1066461" y="3153898"/>
                </a:lnTo>
                <a:lnTo>
                  <a:pt x="1119156" y="3354919"/>
                </a:lnTo>
                <a:lnTo>
                  <a:pt x="1505587" y="4832333"/>
                </a:lnTo>
                <a:close/>
                <a:moveTo>
                  <a:pt x="4362830" y="3653525"/>
                </a:moveTo>
                <a:lnTo>
                  <a:pt x="3509951" y="3600830"/>
                </a:lnTo>
                <a:cubicBezTo>
                  <a:pt x="3509951" y="3598878"/>
                  <a:pt x="3509951" y="3594975"/>
                  <a:pt x="3509951" y="3593023"/>
                </a:cubicBezTo>
                <a:cubicBezTo>
                  <a:pt x="3506048" y="3555941"/>
                  <a:pt x="3486531" y="3526666"/>
                  <a:pt x="3457256" y="3507150"/>
                </a:cubicBezTo>
                <a:lnTo>
                  <a:pt x="3718780" y="3110961"/>
                </a:lnTo>
                <a:lnTo>
                  <a:pt x="4645823" y="1709662"/>
                </a:lnTo>
                <a:lnTo>
                  <a:pt x="4362830" y="3653525"/>
                </a:lnTo>
                <a:close/>
                <a:moveTo>
                  <a:pt x="4669242" y="1690146"/>
                </a:moveTo>
                <a:lnTo>
                  <a:pt x="4956138" y="2031688"/>
                </a:lnTo>
                <a:lnTo>
                  <a:pt x="5383553" y="2541073"/>
                </a:lnTo>
                <a:lnTo>
                  <a:pt x="5223517" y="2714772"/>
                </a:lnTo>
                <a:lnTo>
                  <a:pt x="4382347" y="3632057"/>
                </a:lnTo>
                <a:lnTo>
                  <a:pt x="4669242" y="1690146"/>
                </a:lnTo>
                <a:close/>
                <a:moveTo>
                  <a:pt x="2467760" y="2867002"/>
                </a:moveTo>
                <a:cubicBezTo>
                  <a:pt x="2465808" y="2855292"/>
                  <a:pt x="2463856" y="2843582"/>
                  <a:pt x="2458001" y="2833824"/>
                </a:cubicBezTo>
                <a:lnTo>
                  <a:pt x="3306977" y="2375181"/>
                </a:lnTo>
                <a:lnTo>
                  <a:pt x="3365527" y="3489585"/>
                </a:lnTo>
                <a:cubicBezTo>
                  <a:pt x="3344059" y="3493488"/>
                  <a:pt x="3322591" y="3505198"/>
                  <a:pt x="3306977" y="3520811"/>
                </a:cubicBezTo>
                <a:lnTo>
                  <a:pt x="2448243" y="2945069"/>
                </a:lnTo>
                <a:cubicBezTo>
                  <a:pt x="2463856" y="2921649"/>
                  <a:pt x="2471663" y="2894326"/>
                  <a:pt x="2467760" y="2867002"/>
                </a:cubicBezTo>
                <a:close/>
                <a:moveTo>
                  <a:pt x="3340156" y="2375181"/>
                </a:moveTo>
                <a:lnTo>
                  <a:pt x="4634112" y="1694049"/>
                </a:lnTo>
                <a:lnTo>
                  <a:pt x="4347217" y="2127320"/>
                </a:lnTo>
                <a:lnTo>
                  <a:pt x="3439691" y="3497391"/>
                </a:lnTo>
                <a:cubicBezTo>
                  <a:pt x="3424077" y="3489585"/>
                  <a:pt x="3404561" y="3485681"/>
                  <a:pt x="3386996" y="3485681"/>
                </a:cubicBezTo>
                <a:lnTo>
                  <a:pt x="3340156" y="2375181"/>
                </a:lnTo>
                <a:close/>
                <a:moveTo>
                  <a:pt x="3287461" y="3548135"/>
                </a:moveTo>
                <a:cubicBezTo>
                  <a:pt x="3275751" y="3569603"/>
                  <a:pt x="3269896" y="3593023"/>
                  <a:pt x="3273799" y="3618395"/>
                </a:cubicBezTo>
                <a:cubicBezTo>
                  <a:pt x="3275751" y="3635960"/>
                  <a:pt x="3281606" y="3651573"/>
                  <a:pt x="3289412" y="3665235"/>
                </a:cubicBezTo>
                <a:lnTo>
                  <a:pt x="2536068" y="4508356"/>
                </a:lnTo>
                <a:lnTo>
                  <a:pt x="2483373" y="4030197"/>
                </a:lnTo>
                <a:lnTo>
                  <a:pt x="2368225" y="2997764"/>
                </a:lnTo>
                <a:cubicBezTo>
                  <a:pt x="2395548" y="2993861"/>
                  <a:pt x="2420920" y="2980199"/>
                  <a:pt x="2438485" y="2958731"/>
                </a:cubicBezTo>
                <a:lnTo>
                  <a:pt x="3287461" y="3548135"/>
                </a:lnTo>
                <a:close/>
                <a:moveTo>
                  <a:pt x="3310881" y="3694510"/>
                </a:moveTo>
                <a:cubicBezTo>
                  <a:pt x="3336252" y="3715978"/>
                  <a:pt x="3369431" y="3727688"/>
                  <a:pt x="3404561" y="3723785"/>
                </a:cubicBezTo>
                <a:cubicBezTo>
                  <a:pt x="3404561" y="3723785"/>
                  <a:pt x="3404561" y="3723785"/>
                  <a:pt x="3404561" y="3723785"/>
                </a:cubicBezTo>
                <a:lnTo>
                  <a:pt x="3662181" y="4685958"/>
                </a:lnTo>
                <a:lnTo>
                  <a:pt x="2586811" y="4529825"/>
                </a:lnTo>
                <a:lnTo>
                  <a:pt x="2547778" y="4523969"/>
                </a:lnTo>
                <a:lnTo>
                  <a:pt x="3310881" y="3694510"/>
                </a:lnTo>
                <a:close/>
                <a:moveTo>
                  <a:pt x="3424077" y="3719882"/>
                </a:moveTo>
                <a:cubicBezTo>
                  <a:pt x="3470918" y="3706220"/>
                  <a:pt x="3504096" y="3667186"/>
                  <a:pt x="3509951" y="3620346"/>
                </a:cubicBezTo>
                <a:lnTo>
                  <a:pt x="4353072" y="3673041"/>
                </a:lnTo>
                <a:lnTo>
                  <a:pt x="3679746" y="4676200"/>
                </a:lnTo>
                <a:lnTo>
                  <a:pt x="3424077" y="3719882"/>
                </a:lnTo>
                <a:close/>
                <a:moveTo>
                  <a:pt x="3326494" y="2342003"/>
                </a:moveTo>
                <a:lnTo>
                  <a:pt x="3303074" y="1270537"/>
                </a:lnTo>
                <a:lnTo>
                  <a:pt x="4638016" y="1670629"/>
                </a:lnTo>
                <a:lnTo>
                  <a:pt x="3326494" y="2342003"/>
                </a:lnTo>
                <a:close/>
                <a:moveTo>
                  <a:pt x="3306977" y="2345906"/>
                </a:moveTo>
                <a:lnTo>
                  <a:pt x="2409210" y="2090238"/>
                </a:lnTo>
                <a:lnTo>
                  <a:pt x="1675382" y="1881409"/>
                </a:lnTo>
                <a:lnTo>
                  <a:pt x="3283557" y="1270537"/>
                </a:lnTo>
                <a:lnTo>
                  <a:pt x="3291364" y="1606224"/>
                </a:lnTo>
                <a:lnTo>
                  <a:pt x="3306977" y="2345906"/>
                </a:lnTo>
                <a:close/>
                <a:moveTo>
                  <a:pt x="3291364" y="2361520"/>
                </a:moveTo>
                <a:lnTo>
                  <a:pt x="2450195" y="2816259"/>
                </a:lnTo>
                <a:cubicBezTo>
                  <a:pt x="2426775" y="2779177"/>
                  <a:pt x="2383838" y="2757709"/>
                  <a:pt x="2336998" y="2761612"/>
                </a:cubicBezTo>
                <a:cubicBezTo>
                  <a:pt x="2317481" y="2763564"/>
                  <a:pt x="2299916" y="2769419"/>
                  <a:pt x="2286254" y="2779177"/>
                </a:cubicBezTo>
                <a:lnTo>
                  <a:pt x="1667575" y="1898974"/>
                </a:lnTo>
                <a:lnTo>
                  <a:pt x="3291364" y="2361520"/>
                </a:lnTo>
                <a:close/>
                <a:moveTo>
                  <a:pt x="2268689" y="2792839"/>
                </a:moveTo>
                <a:cubicBezTo>
                  <a:pt x="2241366" y="2818210"/>
                  <a:pt x="2225753" y="2855292"/>
                  <a:pt x="2229656" y="2894326"/>
                </a:cubicBezTo>
                <a:cubicBezTo>
                  <a:pt x="2229656" y="2896277"/>
                  <a:pt x="2229656" y="2896277"/>
                  <a:pt x="2229656" y="2898229"/>
                </a:cubicBezTo>
                <a:lnTo>
                  <a:pt x="1089881" y="3136332"/>
                </a:lnTo>
                <a:lnTo>
                  <a:pt x="1333840" y="2593768"/>
                </a:lnTo>
                <a:lnTo>
                  <a:pt x="1644155" y="1902878"/>
                </a:lnTo>
                <a:lnTo>
                  <a:pt x="2268689" y="2792839"/>
                </a:lnTo>
                <a:close/>
                <a:moveTo>
                  <a:pt x="2313578" y="2993861"/>
                </a:moveTo>
                <a:cubicBezTo>
                  <a:pt x="2325288" y="2997764"/>
                  <a:pt x="2336998" y="2999716"/>
                  <a:pt x="2348708" y="2999716"/>
                </a:cubicBezTo>
                <a:lnTo>
                  <a:pt x="2518503" y="4525921"/>
                </a:lnTo>
                <a:lnTo>
                  <a:pt x="1651962" y="4881125"/>
                </a:lnTo>
                <a:cubicBezTo>
                  <a:pt x="1638300" y="4859656"/>
                  <a:pt x="1618784" y="4842092"/>
                  <a:pt x="1595363" y="4832333"/>
                </a:cubicBezTo>
                <a:lnTo>
                  <a:pt x="2313578" y="2993861"/>
                </a:lnTo>
                <a:close/>
                <a:moveTo>
                  <a:pt x="1669527" y="4929917"/>
                </a:moveTo>
                <a:cubicBezTo>
                  <a:pt x="1667575" y="4918207"/>
                  <a:pt x="1665624" y="4908448"/>
                  <a:pt x="1661720" y="4898690"/>
                </a:cubicBezTo>
                <a:lnTo>
                  <a:pt x="2524358" y="4545438"/>
                </a:lnTo>
                <a:lnTo>
                  <a:pt x="2594618" y="4777686"/>
                </a:lnTo>
                <a:lnTo>
                  <a:pt x="2861997" y="5652034"/>
                </a:lnTo>
                <a:lnTo>
                  <a:pt x="1659769" y="4988467"/>
                </a:lnTo>
                <a:cubicBezTo>
                  <a:pt x="1667575" y="4970902"/>
                  <a:pt x="1671479" y="4951385"/>
                  <a:pt x="1669527" y="4929917"/>
                </a:cubicBezTo>
                <a:close/>
                <a:moveTo>
                  <a:pt x="2748800" y="5216812"/>
                </a:moveTo>
                <a:lnTo>
                  <a:pt x="2543875" y="4543486"/>
                </a:lnTo>
                <a:lnTo>
                  <a:pt x="2754655" y="4574713"/>
                </a:lnTo>
                <a:lnTo>
                  <a:pt x="3658278" y="4705475"/>
                </a:lnTo>
                <a:lnTo>
                  <a:pt x="2881514" y="5650082"/>
                </a:lnTo>
                <a:lnTo>
                  <a:pt x="2748800" y="5216812"/>
                </a:lnTo>
                <a:close/>
                <a:moveTo>
                  <a:pt x="3675843" y="4713281"/>
                </a:moveTo>
                <a:lnTo>
                  <a:pt x="4390154" y="5601291"/>
                </a:lnTo>
                <a:cubicBezTo>
                  <a:pt x="4372589" y="5622759"/>
                  <a:pt x="4360879" y="5648131"/>
                  <a:pt x="4360879" y="5677406"/>
                </a:cubicBezTo>
                <a:lnTo>
                  <a:pt x="2897127" y="5659841"/>
                </a:lnTo>
                <a:lnTo>
                  <a:pt x="3675843" y="4713281"/>
                </a:lnTo>
                <a:close/>
                <a:moveTo>
                  <a:pt x="3689505" y="4697668"/>
                </a:moveTo>
                <a:lnTo>
                  <a:pt x="4362830" y="3694510"/>
                </a:lnTo>
                <a:lnTo>
                  <a:pt x="4458462" y="5564209"/>
                </a:lnTo>
                <a:cubicBezTo>
                  <a:pt x="4438945" y="5568112"/>
                  <a:pt x="4421381" y="5575919"/>
                  <a:pt x="4405767" y="5589581"/>
                </a:cubicBezTo>
                <a:lnTo>
                  <a:pt x="3689505" y="4697668"/>
                </a:lnTo>
                <a:close/>
                <a:moveTo>
                  <a:pt x="4382347" y="3682800"/>
                </a:moveTo>
                <a:lnTo>
                  <a:pt x="5371844" y="4387353"/>
                </a:lnTo>
                <a:lnTo>
                  <a:pt x="4542384" y="5575919"/>
                </a:lnTo>
                <a:cubicBezTo>
                  <a:pt x="4522867" y="5564209"/>
                  <a:pt x="4501399" y="5558354"/>
                  <a:pt x="4479931" y="5560306"/>
                </a:cubicBezTo>
                <a:lnTo>
                  <a:pt x="4382347" y="3682800"/>
                </a:lnTo>
                <a:close/>
                <a:moveTo>
                  <a:pt x="4386250" y="3661332"/>
                </a:moveTo>
                <a:lnTo>
                  <a:pt x="5389409" y="2568397"/>
                </a:lnTo>
                <a:lnTo>
                  <a:pt x="5383553" y="3171463"/>
                </a:lnTo>
                <a:lnTo>
                  <a:pt x="5373795" y="4365884"/>
                </a:lnTo>
                <a:lnTo>
                  <a:pt x="4386250" y="3661332"/>
                </a:lnTo>
                <a:close/>
                <a:moveTo>
                  <a:pt x="4803908" y="1818956"/>
                </a:moveTo>
                <a:lnTo>
                  <a:pt x="4692662" y="1686242"/>
                </a:lnTo>
                <a:lnTo>
                  <a:pt x="6831692" y="2373230"/>
                </a:lnTo>
                <a:lnTo>
                  <a:pt x="5403070" y="2533267"/>
                </a:lnTo>
                <a:lnTo>
                  <a:pt x="4803908" y="1818956"/>
                </a:lnTo>
                <a:close/>
                <a:moveTo>
                  <a:pt x="5408925" y="2550832"/>
                </a:moveTo>
                <a:lnTo>
                  <a:pt x="6857063" y="2388843"/>
                </a:lnTo>
                <a:lnTo>
                  <a:pt x="5395263" y="4354174"/>
                </a:lnTo>
                <a:lnTo>
                  <a:pt x="5408925" y="2550832"/>
                </a:lnTo>
                <a:close/>
                <a:moveTo>
                  <a:pt x="5879278" y="893864"/>
                </a:moveTo>
                <a:lnTo>
                  <a:pt x="6853160" y="2359568"/>
                </a:lnTo>
                <a:lnTo>
                  <a:pt x="4686808" y="1664774"/>
                </a:lnTo>
                <a:lnTo>
                  <a:pt x="5879278" y="893864"/>
                </a:lnTo>
                <a:close/>
                <a:moveTo>
                  <a:pt x="4885878" y="286895"/>
                </a:moveTo>
                <a:lnTo>
                  <a:pt x="5846099" y="878251"/>
                </a:lnTo>
                <a:lnTo>
                  <a:pt x="4675098" y="1649161"/>
                </a:lnTo>
                <a:lnTo>
                  <a:pt x="4885878" y="286895"/>
                </a:lnTo>
                <a:close/>
                <a:moveTo>
                  <a:pt x="4864409" y="275185"/>
                </a:moveTo>
                <a:lnTo>
                  <a:pt x="4657533" y="1641354"/>
                </a:lnTo>
                <a:lnTo>
                  <a:pt x="3640713" y="31227"/>
                </a:lnTo>
                <a:lnTo>
                  <a:pt x="4864409" y="275185"/>
                </a:lnTo>
                <a:close/>
                <a:moveTo>
                  <a:pt x="3613390" y="25372"/>
                </a:moveTo>
                <a:lnTo>
                  <a:pt x="3720731" y="195167"/>
                </a:lnTo>
                <a:lnTo>
                  <a:pt x="3611438" y="27323"/>
                </a:lnTo>
                <a:cubicBezTo>
                  <a:pt x="3613390" y="27323"/>
                  <a:pt x="3613390" y="25372"/>
                  <a:pt x="3613390" y="25372"/>
                </a:cubicBezTo>
                <a:close/>
                <a:moveTo>
                  <a:pt x="3605583" y="54647"/>
                </a:moveTo>
                <a:lnTo>
                  <a:pt x="4639967" y="1651112"/>
                </a:lnTo>
                <a:lnTo>
                  <a:pt x="3949077" y="1444235"/>
                </a:lnTo>
                <a:lnTo>
                  <a:pt x="3305026" y="1249068"/>
                </a:lnTo>
                <a:cubicBezTo>
                  <a:pt x="3318687" y="1210035"/>
                  <a:pt x="3353817" y="1077321"/>
                  <a:pt x="3463111" y="634293"/>
                </a:cubicBezTo>
                <a:cubicBezTo>
                  <a:pt x="3523613" y="392286"/>
                  <a:pt x="3582163" y="150279"/>
                  <a:pt x="3605583" y="54647"/>
                </a:cubicBezTo>
                <a:close/>
                <a:moveTo>
                  <a:pt x="3586066" y="25372"/>
                </a:moveTo>
                <a:lnTo>
                  <a:pt x="3287461" y="1239310"/>
                </a:lnTo>
                <a:cubicBezTo>
                  <a:pt x="3185974" y="1147582"/>
                  <a:pt x="2594618" y="714311"/>
                  <a:pt x="2085232" y="343494"/>
                </a:cubicBezTo>
                <a:lnTo>
                  <a:pt x="3586066" y="25372"/>
                </a:lnTo>
                <a:close/>
                <a:moveTo>
                  <a:pt x="2067667" y="357155"/>
                </a:moveTo>
                <a:lnTo>
                  <a:pt x="3271847" y="1254923"/>
                </a:lnTo>
                <a:lnTo>
                  <a:pt x="3008372" y="1354458"/>
                </a:lnTo>
                <a:lnTo>
                  <a:pt x="1659769" y="1865796"/>
                </a:lnTo>
                <a:lnTo>
                  <a:pt x="2067667" y="357155"/>
                </a:lnTo>
                <a:close/>
                <a:moveTo>
                  <a:pt x="2042296" y="372769"/>
                </a:moveTo>
                <a:lnTo>
                  <a:pt x="1638300" y="1867747"/>
                </a:lnTo>
                <a:lnTo>
                  <a:pt x="754194" y="1442284"/>
                </a:lnTo>
                <a:lnTo>
                  <a:pt x="2042296" y="372769"/>
                </a:lnTo>
                <a:close/>
                <a:moveTo>
                  <a:pt x="1632445" y="1887264"/>
                </a:moveTo>
                <a:lnTo>
                  <a:pt x="1091833" y="3089492"/>
                </a:lnTo>
                <a:lnTo>
                  <a:pt x="1080123" y="3116816"/>
                </a:lnTo>
                <a:lnTo>
                  <a:pt x="750291" y="1461800"/>
                </a:lnTo>
                <a:lnTo>
                  <a:pt x="1632445" y="1887264"/>
                </a:lnTo>
                <a:close/>
                <a:moveTo>
                  <a:pt x="728822" y="1467655"/>
                </a:moveTo>
                <a:lnTo>
                  <a:pt x="1060606" y="3132429"/>
                </a:lnTo>
                <a:lnTo>
                  <a:pt x="285793" y="2769419"/>
                </a:lnTo>
                <a:lnTo>
                  <a:pt x="156983" y="2708917"/>
                </a:lnTo>
                <a:lnTo>
                  <a:pt x="155032" y="2706965"/>
                </a:lnTo>
                <a:lnTo>
                  <a:pt x="728822" y="1467655"/>
                </a:lnTo>
                <a:close/>
                <a:moveTo>
                  <a:pt x="133563" y="4160959"/>
                </a:moveTo>
                <a:lnTo>
                  <a:pt x="151128" y="2744047"/>
                </a:lnTo>
                <a:lnTo>
                  <a:pt x="1476312" y="4847946"/>
                </a:lnTo>
                <a:cubicBezTo>
                  <a:pt x="1464602" y="4857705"/>
                  <a:pt x="1454843" y="4867463"/>
                  <a:pt x="1447037" y="4881125"/>
                </a:cubicBezTo>
                <a:lnTo>
                  <a:pt x="1041089" y="4695716"/>
                </a:lnTo>
                <a:lnTo>
                  <a:pt x="231147" y="4317092"/>
                </a:lnTo>
                <a:cubicBezTo>
                  <a:pt x="237002" y="4301479"/>
                  <a:pt x="238953" y="4283914"/>
                  <a:pt x="237002" y="4264397"/>
                </a:cubicBezTo>
                <a:cubicBezTo>
                  <a:pt x="233098" y="4209751"/>
                  <a:pt x="188210" y="4166814"/>
                  <a:pt x="133563" y="4160959"/>
                </a:cubicBezTo>
                <a:close/>
                <a:moveTo>
                  <a:pt x="1206981" y="6106773"/>
                </a:moveTo>
                <a:lnTo>
                  <a:pt x="194065" y="4371739"/>
                </a:lnTo>
                <a:cubicBezTo>
                  <a:pt x="205775" y="4363933"/>
                  <a:pt x="213582" y="4352222"/>
                  <a:pt x="221388" y="4340512"/>
                </a:cubicBezTo>
                <a:lnTo>
                  <a:pt x="1033283" y="4711329"/>
                </a:lnTo>
                <a:lnTo>
                  <a:pt x="1437278" y="4900642"/>
                </a:lnTo>
                <a:cubicBezTo>
                  <a:pt x="1431423" y="4918207"/>
                  <a:pt x="1427520" y="4935771"/>
                  <a:pt x="1431423" y="4955288"/>
                </a:cubicBezTo>
                <a:cubicBezTo>
                  <a:pt x="1435327" y="4998225"/>
                  <a:pt x="1464602" y="5033355"/>
                  <a:pt x="1501683" y="5050920"/>
                </a:cubicBezTo>
                <a:lnTo>
                  <a:pt x="1206981" y="6106773"/>
                </a:lnTo>
                <a:close/>
                <a:moveTo>
                  <a:pt x="2573150" y="6856214"/>
                </a:moveTo>
                <a:lnTo>
                  <a:pt x="1224546" y="6122387"/>
                </a:lnTo>
                <a:lnTo>
                  <a:pt x="1534862" y="5060678"/>
                </a:lnTo>
                <a:cubicBezTo>
                  <a:pt x="1544620" y="5062630"/>
                  <a:pt x="1554378" y="5062630"/>
                  <a:pt x="1564137" y="5060678"/>
                </a:cubicBezTo>
                <a:cubicBezTo>
                  <a:pt x="1575847" y="5058727"/>
                  <a:pt x="1587557" y="5056775"/>
                  <a:pt x="1599267" y="5050920"/>
                </a:cubicBezTo>
                <a:lnTo>
                  <a:pt x="2600473" y="6819132"/>
                </a:lnTo>
                <a:cubicBezTo>
                  <a:pt x="2588763" y="6830842"/>
                  <a:pt x="2579005" y="6842552"/>
                  <a:pt x="2573150" y="6856214"/>
                </a:cubicBezTo>
                <a:close/>
                <a:moveTo>
                  <a:pt x="2684395" y="6791809"/>
                </a:moveTo>
                <a:cubicBezTo>
                  <a:pt x="2678540" y="6791809"/>
                  <a:pt x="2672685" y="6791809"/>
                  <a:pt x="2666830" y="6791809"/>
                </a:cubicBezTo>
                <a:cubicBezTo>
                  <a:pt x="2649265" y="6793761"/>
                  <a:pt x="2635603" y="6799616"/>
                  <a:pt x="2619990" y="6807422"/>
                </a:cubicBezTo>
                <a:lnTo>
                  <a:pt x="1616832" y="5043113"/>
                </a:lnTo>
                <a:cubicBezTo>
                  <a:pt x="1630493" y="5033355"/>
                  <a:pt x="1644155" y="5021645"/>
                  <a:pt x="1651962" y="5006032"/>
                </a:cubicBezTo>
                <a:lnTo>
                  <a:pt x="2867852" y="5675454"/>
                </a:lnTo>
                <a:lnTo>
                  <a:pt x="2684395" y="6791809"/>
                </a:lnTo>
                <a:close/>
                <a:moveTo>
                  <a:pt x="2703912" y="6793761"/>
                </a:moveTo>
                <a:lnTo>
                  <a:pt x="2838577" y="5964301"/>
                </a:lnTo>
                <a:lnTo>
                  <a:pt x="2885417" y="5679358"/>
                </a:lnTo>
                <a:lnTo>
                  <a:pt x="2955677" y="5679358"/>
                </a:lnTo>
                <a:lnTo>
                  <a:pt x="4362830" y="5694971"/>
                </a:lnTo>
                <a:cubicBezTo>
                  <a:pt x="4364782" y="5710584"/>
                  <a:pt x="4370637" y="5726197"/>
                  <a:pt x="4378444" y="5739859"/>
                </a:cubicBezTo>
                <a:lnTo>
                  <a:pt x="2774172" y="6836697"/>
                </a:lnTo>
                <a:cubicBezTo>
                  <a:pt x="2756607" y="6815229"/>
                  <a:pt x="2731235" y="6799616"/>
                  <a:pt x="2703912" y="6793761"/>
                </a:cubicBezTo>
                <a:close/>
                <a:moveTo>
                  <a:pt x="4157905" y="6977218"/>
                </a:moveTo>
                <a:lnTo>
                  <a:pt x="2797592" y="6916716"/>
                </a:lnTo>
                <a:cubicBezTo>
                  <a:pt x="2797592" y="6910861"/>
                  <a:pt x="2797592" y="6905006"/>
                  <a:pt x="2797592" y="6897199"/>
                </a:cubicBezTo>
                <a:cubicBezTo>
                  <a:pt x="2795640" y="6881586"/>
                  <a:pt x="2791737" y="6867924"/>
                  <a:pt x="2783930" y="6856214"/>
                </a:cubicBezTo>
                <a:lnTo>
                  <a:pt x="3949077" y="6059933"/>
                </a:lnTo>
                <a:lnTo>
                  <a:pt x="4388202" y="5759376"/>
                </a:lnTo>
                <a:cubicBezTo>
                  <a:pt x="4401864" y="5774989"/>
                  <a:pt x="4417477" y="5786699"/>
                  <a:pt x="4436994" y="5792554"/>
                </a:cubicBezTo>
                <a:lnTo>
                  <a:pt x="4157905" y="6977218"/>
                </a:lnTo>
                <a:close/>
                <a:moveTo>
                  <a:pt x="4189132" y="6955749"/>
                </a:moveTo>
                <a:lnTo>
                  <a:pt x="4458462" y="5796458"/>
                </a:lnTo>
                <a:cubicBezTo>
                  <a:pt x="4470172" y="5798409"/>
                  <a:pt x="4481882" y="5798409"/>
                  <a:pt x="4493592" y="5798409"/>
                </a:cubicBezTo>
                <a:cubicBezTo>
                  <a:pt x="4532626" y="5794506"/>
                  <a:pt x="4563852" y="5771086"/>
                  <a:pt x="4583369" y="5741811"/>
                </a:cubicBezTo>
                <a:lnTo>
                  <a:pt x="5791453" y="6212163"/>
                </a:lnTo>
                <a:lnTo>
                  <a:pt x="4189132" y="6955749"/>
                </a:lnTo>
                <a:close/>
                <a:moveTo>
                  <a:pt x="4591176" y="5724246"/>
                </a:moveTo>
                <a:cubicBezTo>
                  <a:pt x="4598983" y="5706681"/>
                  <a:pt x="4600934" y="5687164"/>
                  <a:pt x="4598983" y="5667647"/>
                </a:cubicBezTo>
                <a:cubicBezTo>
                  <a:pt x="4595079" y="5636421"/>
                  <a:pt x="4579466" y="5607146"/>
                  <a:pt x="4556046" y="5589581"/>
                </a:cubicBezTo>
                <a:lnTo>
                  <a:pt x="4577514" y="5558354"/>
                </a:lnTo>
                <a:lnTo>
                  <a:pt x="5377698" y="4410773"/>
                </a:lnTo>
                <a:lnTo>
                  <a:pt x="5791453" y="6188743"/>
                </a:lnTo>
                <a:lnTo>
                  <a:pt x="4591176" y="5724246"/>
                </a:lnTo>
                <a:close/>
                <a:moveTo>
                  <a:pt x="5812920" y="6180937"/>
                </a:moveTo>
                <a:lnTo>
                  <a:pt x="5783645" y="6057981"/>
                </a:lnTo>
                <a:lnTo>
                  <a:pt x="5397215" y="4402966"/>
                </a:lnTo>
                <a:lnTo>
                  <a:pt x="6677510" y="5101663"/>
                </a:lnTo>
                <a:lnTo>
                  <a:pt x="5812920" y="6180937"/>
                </a:lnTo>
                <a:close/>
                <a:moveTo>
                  <a:pt x="6687269" y="5074340"/>
                </a:moveTo>
                <a:lnTo>
                  <a:pt x="5406973" y="4385401"/>
                </a:lnTo>
                <a:lnTo>
                  <a:pt x="5775839" y="4242929"/>
                </a:lnTo>
                <a:lnTo>
                  <a:pt x="7063940" y="3745253"/>
                </a:lnTo>
                <a:lnTo>
                  <a:pt x="6687269" y="5074340"/>
                </a:lnTo>
                <a:close/>
                <a:moveTo>
                  <a:pt x="5410877" y="4363933"/>
                </a:moveTo>
                <a:lnTo>
                  <a:pt x="6870725" y="2402505"/>
                </a:lnTo>
                <a:lnTo>
                  <a:pt x="7065892" y="3723785"/>
                </a:lnTo>
                <a:lnTo>
                  <a:pt x="5410877" y="436393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6289025-4BAA-4A19-BC3F-F9BA38BFC06B}"/>
              </a:ext>
            </a:extLst>
          </p:cNvPr>
          <p:cNvSpPr/>
          <p:nvPr userDrawn="1"/>
        </p:nvSpPr>
        <p:spPr>
          <a:xfrm>
            <a:off x="-865624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Slide number 3">
            <a:extLst>
              <a:ext uri="{FF2B5EF4-FFF2-40B4-BE49-F238E27FC236}">
                <a16:creationId xmlns:a16="http://schemas.microsoft.com/office/drawing/2014/main" id="{4F72A05D-CDCE-46FB-B6A1-4CD90EF1D77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27633" y="3023820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4848374-5BF9-416D-B6FB-72990F519BDA}"/>
              </a:ext>
            </a:extLst>
          </p:cNvPr>
          <p:cNvSpPr/>
          <p:nvPr userDrawn="1"/>
        </p:nvSpPr>
        <p:spPr>
          <a:xfrm>
            <a:off x="11326377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44F4FC3-4923-4C44-A5AE-90A65AF8067D}"/>
              </a:ext>
            </a:extLst>
          </p:cNvPr>
          <p:cNvSpPr/>
          <p:nvPr userDrawn="1"/>
        </p:nvSpPr>
        <p:spPr>
          <a:xfrm rot="16200000">
            <a:off x="11185956" y="3298194"/>
            <a:ext cx="13484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www.yoursite.com</a:t>
            </a:r>
          </a:p>
        </p:txBody>
      </p:sp>
      <p:pic>
        <p:nvPicPr>
          <p:cNvPr id="221" name="Drawing 220" descr="Picture looks like as Drawing&#10;&#10;">
            <a:extLst>
              <a:ext uri="{FF2B5EF4-FFF2-40B4-BE49-F238E27FC236}">
                <a16:creationId xmlns:a16="http://schemas.microsoft.com/office/drawing/2014/main" id="{44BF311C-3B7B-4DE8-B8A7-237B0CB633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597401" y="-328592"/>
            <a:ext cx="2997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99" r:id="rId3"/>
    <p:sldLayoutId id="2147483685" r:id="rId4"/>
    <p:sldLayoutId id="2147483691" r:id="rId5"/>
    <p:sldLayoutId id="2147483689" r:id="rId6"/>
    <p:sldLayoutId id="2147483678" r:id="rId7"/>
    <p:sldLayoutId id="2147483677" r:id="rId8"/>
    <p:sldLayoutId id="2147483696" r:id="rId9"/>
    <p:sldLayoutId id="2147483697" r:id="rId10"/>
    <p:sldLayoutId id="2147483687" r:id="rId11"/>
    <p:sldLayoutId id="2147483679" r:id="rId12"/>
    <p:sldLayoutId id="2147483681" r:id="rId13"/>
    <p:sldLayoutId id="2147483682" r:id="rId14"/>
    <p:sldLayoutId id="2147483683" r:id="rId15"/>
    <p:sldLayoutId id="2147483700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olyline: figure 1173">
            <a:extLst>
              <a:ext uri="{FF2B5EF4-FFF2-40B4-BE49-F238E27FC236}">
                <a16:creationId xmlns:a16="http://schemas.microsoft.com/office/drawing/2014/main" id="{BF1507FC-AE6B-44AB-A9A7-FE3AC1342A4A}"/>
              </a:ext>
            </a:extLst>
          </p:cNvPr>
          <p:cNvSpPr/>
          <p:nvPr/>
        </p:nvSpPr>
        <p:spPr>
          <a:xfrm rot="12600000">
            <a:off x="-817325" y="-79701"/>
            <a:ext cx="17899" cy="21606"/>
          </a:xfrm>
          <a:custGeom>
            <a:avLst/>
            <a:gdLst>
              <a:gd name="connsiteX0" fmla="*/ 17899 w 17899"/>
              <a:gd name="connsiteY0" fmla="*/ 6329 h 21606"/>
              <a:gd name="connsiteX1" fmla="*/ 13424 w 17899"/>
              <a:gd name="connsiteY1" fmla="*/ 19753 h 21606"/>
              <a:gd name="connsiteX2" fmla="*/ 0 w 17899"/>
              <a:gd name="connsiteY2" fmla="*/ 15278 h 21606"/>
              <a:gd name="connsiteX3" fmla="*/ 4475 w 17899"/>
              <a:gd name="connsiteY3" fmla="*/ 1854 h 21606"/>
              <a:gd name="connsiteX4" fmla="*/ 17899 w 17899"/>
              <a:gd name="connsiteY4" fmla="*/ 6329 h 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9" h="21606">
                <a:moveTo>
                  <a:pt x="17899" y="6329"/>
                </a:moveTo>
                <a:cubicBezTo>
                  <a:pt x="17899" y="10803"/>
                  <a:pt x="17899" y="15278"/>
                  <a:pt x="13424" y="19753"/>
                </a:cubicBezTo>
                <a:cubicBezTo>
                  <a:pt x="8950" y="24228"/>
                  <a:pt x="4475" y="19753"/>
                  <a:pt x="0" y="15278"/>
                </a:cubicBezTo>
                <a:cubicBezTo>
                  <a:pt x="0" y="10803"/>
                  <a:pt x="0" y="6329"/>
                  <a:pt x="4475" y="1854"/>
                </a:cubicBezTo>
                <a:cubicBezTo>
                  <a:pt x="13424" y="-2621"/>
                  <a:pt x="17899" y="1854"/>
                  <a:pt x="17899" y="6329"/>
                </a:cubicBezTo>
                <a:close/>
              </a:path>
            </a:pathLst>
          </a:custGeom>
          <a:solidFill>
            <a:schemeClr val="accent2"/>
          </a:solidFill>
          <a:ln w="447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1" name="Polyline: figure 1210">
            <a:extLst>
              <a:ext uri="{FF2B5EF4-FFF2-40B4-BE49-F238E27FC236}">
                <a16:creationId xmlns:a16="http://schemas.microsoft.com/office/drawing/2014/main" id="{40680A67-DCB0-4131-9B70-B277FAF0EBC2}"/>
              </a:ext>
            </a:extLst>
          </p:cNvPr>
          <p:cNvSpPr/>
          <p:nvPr/>
        </p:nvSpPr>
        <p:spPr>
          <a:xfrm rot="12600000">
            <a:off x="-1715618" y="-944795"/>
            <a:ext cx="3355" cy="44748"/>
          </a:xfrm>
          <a:custGeom>
            <a:avLst/>
            <a:gdLst>
              <a:gd name="connsiteX0" fmla="*/ 3355 w 3355"/>
              <a:gd name="connsiteY0" fmla="*/ 0 h 44748"/>
              <a:gd name="connsiteX1" fmla="*/ 3355 w 3355"/>
              <a:gd name="connsiteY1" fmla="*/ 0 h 44748"/>
              <a:gd name="connsiteX2" fmla="*/ 3355 w 3355"/>
              <a:gd name="connsiteY2" fmla="*/ 0 h 44748"/>
              <a:gd name="connsiteX3" fmla="*/ 3355 w 3355"/>
              <a:gd name="connsiteY3" fmla="*/ 0 h 44748"/>
              <a:gd name="connsiteX4" fmla="*/ 3355 w 3355"/>
              <a:gd name="connsiteY4" fmla="*/ 0 h 4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" h="44748">
                <a:moveTo>
                  <a:pt x="3355" y="0"/>
                </a:moveTo>
                <a:cubicBezTo>
                  <a:pt x="3355" y="0"/>
                  <a:pt x="3355" y="0"/>
                  <a:pt x="3355" y="0"/>
                </a:cubicBezTo>
                <a:cubicBezTo>
                  <a:pt x="-1118" y="0"/>
                  <a:pt x="-1118" y="0"/>
                  <a:pt x="3355" y="0"/>
                </a:cubicBezTo>
                <a:cubicBezTo>
                  <a:pt x="-1118" y="0"/>
                  <a:pt x="-1118" y="0"/>
                  <a:pt x="3355" y="0"/>
                </a:cubicBezTo>
                <a:cubicBezTo>
                  <a:pt x="-1118" y="0"/>
                  <a:pt x="3355" y="0"/>
                  <a:pt x="3355" y="0"/>
                </a:cubicBezTo>
                <a:close/>
              </a:path>
            </a:pathLst>
          </a:custGeom>
          <a:solidFill>
            <a:schemeClr val="accent2"/>
          </a:solidFill>
          <a:ln w="447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5" name="Rectangle: rounded corners 1534">
            <a:extLst>
              <a:ext uri="{FF2B5EF4-FFF2-40B4-BE49-F238E27FC236}">
                <a16:creationId xmlns:a16="http://schemas.microsoft.com/office/drawing/2014/main" id="{E751F9F6-8CCC-430E-845F-FFFAF003C4E8}"/>
              </a:ext>
            </a:extLst>
          </p:cNvPr>
          <p:cNvSpPr/>
          <p:nvPr/>
        </p:nvSpPr>
        <p:spPr>
          <a:xfrm>
            <a:off x="2442160" y="2321062"/>
            <a:ext cx="7307680" cy="6013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" name="TextBox 1535">
            <a:extLst>
              <a:ext uri="{FF2B5EF4-FFF2-40B4-BE49-F238E27FC236}">
                <a16:creationId xmlns:a16="http://schemas.microsoft.com/office/drawing/2014/main" id="{1E689EAE-F949-45A1-8B06-9ECA9C14C86D}"/>
              </a:ext>
            </a:extLst>
          </p:cNvPr>
          <p:cNvSpPr txBox="1"/>
          <p:nvPr/>
        </p:nvSpPr>
        <p:spPr>
          <a:xfrm>
            <a:off x="2247901" y="1411608"/>
            <a:ext cx="7696198" cy="1510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l-PL" sz="4800" b="1" dirty="0">
                <a:solidFill>
                  <a:schemeClr val="bg1"/>
                </a:solidFill>
                <a:latin typeface="Montserrat" panose="00000500000000000000" pitchFamily="2" charset="-52"/>
              </a:rPr>
              <a:t>YOUR BRANDED,</a:t>
            </a:r>
            <a:br>
              <a:rPr lang="en-US" sz="4800" b="1" dirty="0">
                <a:solidFill>
                  <a:schemeClr val="bg1"/>
                </a:solidFill>
                <a:latin typeface="Montserrat" panose="00000500000000000000" pitchFamily="2" charset="-52"/>
              </a:rPr>
            </a:br>
            <a:r>
              <a:rPr lang="pl-PL" b="1" dirty="0">
                <a:solidFill>
                  <a:schemeClr val="bg1"/>
                </a:solidFill>
                <a:latin typeface="Montserrat" panose="00000500000000000000" pitchFamily="2" charset="-52"/>
              </a:rPr>
              <a:t>CUSTOMIZED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table, sits&#10;&#10;">
            <a:extLst>
              <a:ext uri="{FF2B5EF4-FFF2-40B4-BE49-F238E27FC236}">
                <a16:creationId xmlns:a16="http://schemas.microsoft.com/office/drawing/2014/main" id="{74302AF1-FE1F-41BE-B9E8-6CE875C244B1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2"/>
          <a:srcRect t="13567" b="135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olyline: figure 35">
            <a:extLst>
              <a:ext uri="{FF2B5EF4-FFF2-40B4-BE49-F238E27FC236}">
                <a16:creationId xmlns:a16="http://schemas.microsoft.com/office/drawing/2014/main" id="{6BED6071-68A2-4A63-BEF9-E485D14F5B14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A6BD505-6841-48EA-B572-2E835DDB581E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47435C-184A-4E7E-A06B-4192470A1FD2}"/>
              </a:ext>
            </a:extLst>
          </p:cNvPr>
          <p:cNvSpPr/>
          <p:nvPr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4D14F43D-4B23-4F3F-AFE0-B93C31FF9F4C}"/>
              </a:ext>
            </a:extLst>
          </p:cNvPr>
          <p:cNvSpPr txBox="1">
            <a:spLocks/>
          </p:cNvSpPr>
          <p:nvPr/>
        </p:nvSpPr>
        <p:spPr>
          <a:xfrm>
            <a:off x="1250810" y="4573040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4E008B30-0DFA-46B4-BEE3-8D31D1F220F4}"/>
              </a:ext>
            </a:extLst>
          </p:cNvPr>
          <p:cNvSpPr txBox="1">
            <a:spLocks/>
          </p:cNvSpPr>
          <p:nvPr/>
        </p:nvSpPr>
        <p:spPr>
          <a:xfrm>
            <a:off x="1250810" y="3881729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81040B-B589-4F5C-9D64-0C01978AB49D}"/>
              </a:ext>
            </a:extLst>
          </p:cNvPr>
          <p:cNvGrpSpPr/>
          <p:nvPr/>
        </p:nvGrpSpPr>
        <p:grpSpPr>
          <a:xfrm>
            <a:off x="2145832" y="2757314"/>
            <a:ext cx="972000" cy="972000"/>
            <a:chOff x="1345449" y="2274714"/>
            <a:chExt cx="972000" cy="972000"/>
          </a:xfrm>
        </p:grpSpPr>
        <p:sp>
          <p:nvSpPr>
            <p:cNvPr id="19" name="Drawing 23">
              <a:extLst>
                <a:ext uri="{FF2B5EF4-FFF2-40B4-BE49-F238E27FC236}">
                  <a16:creationId xmlns:a16="http://schemas.microsoft.com/office/drawing/2014/main" id="{5A280A2F-F905-49B4-8B3E-EFFB8B722130}"/>
                </a:ext>
              </a:extLst>
            </p:cNvPr>
            <p:cNvSpPr/>
            <p:nvPr/>
          </p:nvSpPr>
          <p:spPr>
            <a:xfrm>
              <a:off x="1345449" y="2274714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rawing 23">
              <a:extLst>
                <a:ext uri="{FF2B5EF4-FFF2-40B4-BE49-F238E27FC236}">
                  <a16:creationId xmlns:a16="http://schemas.microsoft.com/office/drawing/2014/main" id="{122A98CF-7882-424F-8ED6-10F2CB2E0821}"/>
                </a:ext>
              </a:extLst>
            </p:cNvPr>
            <p:cNvSpPr/>
            <p:nvPr/>
          </p:nvSpPr>
          <p:spPr>
            <a:xfrm>
              <a:off x="1441240" y="2362884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Shape 2624">
              <a:extLst>
                <a:ext uri="{FF2B5EF4-FFF2-40B4-BE49-F238E27FC236}">
                  <a16:creationId xmlns:a16="http://schemas.microsoft.com/office/drawing/2014/main" id="{3987A10C-D261-42C4-BFC0-9D7DA68C57D6}"/>
                </a:ext>
              </a:extLst>
            </p:cNvPr>
            <p:cNvSpPr/>
            <p:nvPr/>
          </p:nvSpPr>
          <p:spPr>
            <a:xfrm>
              <a:off x="1676696" y="259898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8150795" y="4573041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68F99-7B57-43BD-9F9C-89D05955D8A9}"/>
              </a:ext>
            </a:extLst>
          </p:cNvPr>
          <p:cNvGrpSpPr/>
          <p:nvPr/>
        </p:nvGrpSpPr>
        <p:grpSpPr>
          <a:xfrm>
            <a:off x="9045817" y="2757313"/>
            <a:ext cx="972000" cy="972000"/>
            <a:chOff x="8106710" y="2274713"/>
            <a:chExt cx="972000" cy="972000"/>
          </a:xfrm>
        </p:grpSpPr>
        <p:sp>
          <p:nvSpPr>
            <p:cNvPr id="17" name="Drawing 23">
              <a:extLst>
                <a:ext uri="{FF2B5EF4-FFF2-40B4-BE49-F238E27FC236}">
                  <a16:creationId xmlns:a16="http://schemas.microsoft.com/office/drawing/2014/main" id="{A4DAA61D-13D1-41A2-ABDD-19BD7C42EE5F}"/>
                </a:ext>
              </a:extLst>
            </p:cNvPr>
            <p:cNvSpPr/>
            <p:nvPr/>
          </p:nvSpPr>
          <p:spPr>
            <a:xfrm>
              <a:off x="8106710" y="2274713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rawing 23">
              <a:extLst>
                <a:ext uri="{FF2B5EF4-FFF2-40B4-BE49-F238E27FC236}">
                  <a16:creationId xmlns:a16="http://schemas.microsoft.com/office/drawing/2014/main" id="{55794178-5372-464D-92DA-25E89D1B2930}"/>
                </a:ext>
              </a:extLst>
            </p:cNvPr>
            <p:cNvSpPr/>
            <p:nvPr/>
          </p:nvSpPr>
          <p:spPr>
            <a:xfrm>
              <a:off x="8194881" y="2362883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Shape 2617">
              <a:extLst>
                <a:ext uri="{FF2B5EF4-FFF2-40B4-BE49-F238E27FC236}">
                  <a16:creationId xmlns:a16="http://schemas.microsoft.com/office/drawing/2014/main" id="{501D979F-CD17-402F-9555-F7F015522234}"/>
                </a:ext>
              </a:extLst>
            </p:cNvPr>
            <p:cNvSpPr/>
            <p:nvPr/>
          </p:nvSpPr>
          <p:spPr>
            <a:xfrm>
              <a:off x="8413814" y="2615293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21" name="Text 17">
            <a:extLst>
              <a:ext uri="{FF2B5EF4-FFF2-40B4-BE49-F238E27FC236}">
                <a16:creationId xmlns:a16="http://schemas.microsoft.com/office/drawing/2014/main" id="{AE3802DD-8597-4C3A-887F-DB993EEACE1A}"/>
              </a:ext>
            </a:extLst>
          </p:cNvPr>
          <p:cNvSpPr txBox="1">
            <a:spLocks/>
          </p:cNvSpPr>
          <p:nvPr/>
        </p:nvSpPr>
        <p:spPr>
          <a:xfrm>
            <a:off x="8150795" y="3881730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2B92CA-4083-4C8B-A907-D56979B619A8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ding 15">
            <a:extLst>
              <a:ext uri="{FF2B5EF4-FFF2-40B4-BE49-F238E27FC236}">
                <a16:creationId xmlns:a16="http://schemas.microsoft.com/office/drawing/2014/main" id="{745326A1-85EA-4317-BEB0-E18D29A52F04}"/>
              </a:ext>
            </a:extLst>
          </p:cNvPr>
          <p:cNvSpPr txBox="1">
            <a:spLocks/>
          </p:cNvSpPr>
          <p:nvPr/>
        </p:nvSpPr>
        <p:spPr>
          <a:xfrm>
            <a:off x="3454400" y="661754"/>
            <a:ext cx="5283200" cy="150268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10" name="Drawing 9" descr="Picture looks like as building, flat, large, aircraft&#10;&#10;">
            <a:extLst>
              <a:ext uri="{FF2B5EF4-FFF2-40B4-BE49-F238E27FC236}">
                <a16:creationId xmlns:a16="http://schemas.microsoft.com/office/drawing/2014/main" id="{1C1B4E3B-DD08-42E8-97BA-EAE2C0CA0E5B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l="16632" r="16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C7D96C73-B561-4928-9E64-515E8CCAB306}"/>
              </a:ext>
            </a:extLst>
          </p:cNvPr>
          <p:cNvSpPr/>
          <p:nvPr/>
        </p:nvSpPr>
        <p:spPr>
          <a:xfrm>
            <a:off x="-4163436" y="-1115012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17">
            <a:extLst>
              <a:ext uri="{FF2B5EF4-FFF2-40B4-BE49-F238E27FC236}">
                <a16:creationId xmlns:a16="http://schemas.microsoft.com/office/drawing/2014/main" id="{B732500F-5C5E-42E7-8881-32A9E2F6CFF8}"/>
              </a:ext>
            </a:extLst>
          </p:cNvPr>
          <p:cNvSpPr txBox="1">
            <a:spLocks/>
          </p:cNvSpPr>
          <p:nvPr/>
        </p:nvSpPr>
        <p:spPr>
          <a:xfrm>
            <a:off x="1237780" y="4365205"/>
            <a:ext cx="2762044" cy="126072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2" name="Text 17">
            <a:extLst>
              <a:ext uri="{FF2B5EF4-FFF2-40B4-BE49-F238E27FC236}">
                <a16:creationId xmlns:a16="http://schemas.microsoft.com/office/drawing/2014/main" id="{EB0E5BC1-1EA1-4C7D-AC69-E132DDDEFCF5}"/>
              </a:ext>
            </a:extLst>
          </p:cNvPr>
          <p:cNvSpPr txBox="1">
            <a:spLocks/>
          </p:cNvSpPr>
          <p:nvPr/>
        </p:nvSpPr>
        <p:spPr>
          <a:xfrm>
            <a:off x="1237781" y="3610394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sp>
        <p:nvSpPr>
          <p:cNvPr id="65" name="Text 17">
            <a:extLst>
              <a:ext uri="{FF2B5EF4-FFF2-40B4-BE49-F238E27FC236}">
                <a16:creationId xmlns:a16="http://schemas.microsoft.com/office/drawing/2014/main" id="{1B5833FB-EE50-40A5-9EC0-A32902EF83A3}"/>
              </a:ext>
            </a:extLst>
          </p:cNvPr>
          <p:cNvSpPr txBox="1">
            <a:spLocks/>
          </p:cNvSpPr>
          <p:nvPr/>
        </p:nvSpPr>
        <p:spPr>
          <a:xfrm>
            <a:off x="4491796" y="4365206"/>
            <a:ext cx="2762044" cy="126072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7" name="Text 17">
            <a:extLst>
              <a:ext uri="{FF2B5EF4-FFF2-40B4-BE49-F238E27FC236}">
                <a16:creationId xmlns:a16="http://schemas.microsoft.com/office/drawing/2014/main" id="{2B19567B-AF1E-413C-9C47-F6AC6C3E9C0A}"/>
              </a:ext>
            </a:extLst>
          </p:cNvPr>
          <p:cNvSpPr txBox="1">
            <a:spLocks/>
          </p:cNvSpPr>
          <p:nvPr/>
        </p:nvSpPr>
        <p:spPr>
          <a:xfrm>
            <a:off x="4506648" y="3610395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6C99F3-ADE7-4EFF-9E52-4117C2C4394A}"/>
              </a:ext>
            </a:extLst>
          </p:cNvPr>
          <p:cNvGrpSpPr/>
          <p:nvPr/>
        </p:nvGrpSpPr>
        <p:grpSpPr>
          <a:xfrm>
            <a:off x="1256406" y="2604239"/>
            <a:ext cx="837470" cy="837470"/>
            <a:chOff x="2261540" y="3960709"/>
            <a:chExt cx="837470" cy="8374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C7DC23-D92C-439B-8E61-061F904FBED4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E6974A1-ECFF-49B6-84E9-43E6D225351A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Shape 2624">
              <a:extLst>
                <a:ext uri="{FF2B5EF4-FFF2-40B4-BE49-F238E27FC236}">
                  <a16:creationId xmlns:a16="http://schemas.microsoft.com/office/drawing/2014/main" id="{F173EBB0-A821-432A-81E0-A9E3DD684D67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E1641E-C1B0-45B7-B897-F6E7DE07108D}"/>
              </a:ext>
            </a:extLst>
          </p:cNvPr>
          <p:cNvGrpSpPr/>
          <p:nvPr/>
        </p:nvGrpSpPr>
        <p:grpSpPr>
          <a:xfrm>
            <a:off x="4506648" y="2604239"/>
            <a:ext cx="837470" cy="837470"/>
            <a:chOff x="5677265" y="1795653"/>
            <a:chExt cx="837470" cy="8374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84DD33C-E5F1-460D-A9A7-DEE3F8CC2A92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65FF87-DBE0-4797-94FD-53D4767DABD5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Shape 2617">
              <a:extLst>
                <a:ext uri="{FF2B5EF4-FFF2-40B4-BE49-F238E27FC236}">
                  <a16:creationId xmlns:a16="http://schemas.microsoft.com/office/drawing/2014/main" id="{B1D01042-751A-4355-BA1F-8AA6DDAB9B1B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EBC137-46D2-454C-823A-6B1401E1D1C5}"/>
              </a:ext>
            </a:extLst>
          </p:cNvPr>
          <p:cNvSpPr/>
          <p:nvPr/>
        </p:nvSpPr>
        <p:spPr>
          <a:xfrm>
            <a:off x="2717800" y="1375334"/>
            <a:ext cx="67564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963D5DDE-28C4-4C0A-9E2F-65A5B1CB722C}"/>
              </a:ext>
            </a:extLst>
          </p:cNvPr>
          <p:cNvSpPr txBox="1">
            <a:spLocks/>
          </p:cNvSpPr>
          <p:nvPr/>
        </p:nvSpPr>
        <p:spPr>
          <a:xfrm>
            <a:off x="3124202" y="1652310"/>
            <a:ext cx="5943598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7EB7CE58-0073-4A92-AF98-F65B85F14365}"/>
              </a:ext>
            </a:extLst>
          </p:cNvPr>
          <p:cNvSpPr txBox="1">
            <a:spLocks/>
          </p:cNvSpPr>
          <p:nvPr/>
        </p:nvSpPr>
        <p:spPr>
          <a:xfrm>
            <a:off x="766354" y="6617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pic>
        <p:nvPicPr>
          <p:cNvPr id="7" name="Drawing 6" descr="Picture looks like as man, laptop, sits, interior&#10;&#10;">
            <a:extLst>
              <a:ext uri="{FF2B5EF4-FFF2-40B4-BE49-F238E27FC236}">
                <a16:creationId xmlns:a16="http://schemas.microsoft.com/office/drawing/2014/main" id="{11846519-4F5A-4490-A67A-9FED4AAE8D1D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 164">
            <a:extLst>
              <a:ext uri="{FF2B5EF4-FFF2-40B4-BE49-F238E27FC236}">
                <a16:creationId xmlns:a16="http://schemas.microsoft.com/office/drawing/2014/main" id="{96B27A01-7C10-46A1-B4E8-3C9A754821E4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Drawing 8">
            <a:extLst>
              <a:ext uri="{FF2B5EF4-FFF2-40B4-BE49-F238E27FC236}">
                <a16:creationId xmlns:a16="http://schemas.microsoft.com/office/drawing/2014/main" id="{1F0426A7-54EE-4DF2-AB7C-6419783D3FC3}"/>
              </a:ext>
            </a:extLst>
          </p:cNvPr>
          <p:cNvGrpSpPr/>
          <p:nvPr/>
        </p:nvGrpSpPr>
        <p:grpSpPr>
          <a:xfrm>
            <a:off x="2691397" y="-1983994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94D6509B-AF59-447A-8D15-7F7A54397CA3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7CCB46D5-EFEF-4E89-B7CE-859C396DCBAF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FB19CE8-0BB4-4AF0-A395-1DD2A01FBC0D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096710F2-8D97-4B92-AAA2-E57B6181BF08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AA286915-9A44-4A48-A033-1573EA35B890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5A7245DA-F4B4-44B5-B35F-71F0720BAB32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2AB81284-CC94-4B6D-AB38-539CBF93931D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03C6863C-36B7-4F2B-A5E9-2F3F875A5B76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1F470741-6332-41AE-A8D7-2D85FC1BD311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olyline: figure 148">
            <a:extLst>
              <a:ext uri="{FF2B5EF4-FFF2-40B4-BE49-F238E27FC236}">
                <a16:creationId xmlns:a16="http://schemas.microsoft.com/office/drawing/2014/main" id="{0C1C2D42-4AA8-4480-95F9-64E062982BEE}"/>
              </a:ext>
            </a:extLst>
          </p:cNvPr>
          <p:cNvSpPr/>
          <p:nvPr/>
        </p:nvSpPr>
        <p:spPr>
          <a:xfrm rot="10800000">
            <a:off x="-869381" y="4688827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EAA075-88FF-453F-8848-3723B26D2843}"/>
              </a:ext>
            </a:extLst>
          </p:cNvPr>
          <p:cNvGrpSpPr/>
          <p:nvPr/>
        </p:nvGrpSpPr>
        <p:grpSpPr>
          <a:xfrm>
            <a:off x="1144643" y="4920750"/>
            <a:ext cx="972000" cy="972000"/>
            <a:chOff x="371693" y="-811302"/>
            <a:chExt cx="972000" cy="972000"/>
          </a:xfrm>
        </p:grpSpPr>
        <p:sp>
          <p:nvSpPr>
            <p:cNvPr id="151" name="Drawing 23">
              <a:extLst>
                <a:ext uri="{FF2B5EF4-FFF2-40B4-BE49-F238E27FC236}">
                  <a16:creationId xmlns:a16="http://schemas.microsoft.com/office/drawing/2014/main" id="{5FD23D01-39D3-4A17-ACAA-84D63278BED0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Drawing 23">
              <a:extLst>
                <a:ext uri="{FF2B5EF4-FFF2-40B4-BE49-F238E27FC236}">
                  <a16:creationId xmlns:a16="http://schemas.microsoft.com/office/drawing/2014/main" id="{327CD3F8-E34D-4543-9BA7-20575581227E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952F1D7-14B5-45D9-A4D5-161967FBBA4B}"/>
              </a:ext>
            </a:extLst>
          </p:cNvPr>
          <p:cNvGrpSpPr/>
          <p:nvPr/>
        </p:nvGrpSpPr>
        <p:grpSpPr>
          <a:xfrm>
            <a:off x="4382359" y="4920750"/>
            <a:ext cx="972000" cy="972000"/>
            <a:chOff x="371693" y="-811302"/>
            <a:chExt cx="972000" cy="972000"/>
          </a:xfrm>
        </p:grpSpPr>
        <p:sp>
          <p:nvSpPr>
            <p:cNvPr id="159" name="Drawing 23">
              <a:extLst>
                <a:ext uri="{FF2B5EF4-FFF2-40B4-BE49-F238E27FC236}">
                  <a16:creationId xmlns:a16="http://schemas.microsoft.com/office/drawing/2014/main" id="{1913A963-B321-4552-9A80-29926428E3E0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Drawing 23">
              <a:extLst>
                <a:ext uri="{FF2B5EF4-FFF2-40B4-BE49-F238E27FC236}">
                  <a16:creationId xmlns:a16="http://schemas.microsoft.com/office/drawing/2014/main" id="{9C6B3F3E-EB81-479F-9A0F-E3D05F1BB084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DBBFE8E-C431-4AC8-8DF2-CAAACEFF357F}"/>
              </a:ext>
            </a:extLst>
          </p:cNvPr>
          <p:cNvGrpSpPr/>
          <p:nvPr/>
        </p:nvGrpSpPr>
        <p:grpSpPr>
          <a:xfrm>
            <a:off x="7716099" y="4920750"/>
            <a:ext cx="972000" cy="972000"/>
            <a:chOff x="371693" y="-811302"/>
            <a:chExt cx="972000" cy="972000"/>
          </a:xfrm>
        </p:grpSpPr>
        <p:sp>
          <p:nvSpPr>
            <p:cNvPr id="162" name="Drawing 23">
              <a:extLst>
                <a:ext uri="{FF2B5EF4-FFF2-40B4-BE49-F238E27FC236}">
                  <a16:creationId xmlns:a16="http://schemas.microsoft.com/office/drawing/2014/main" id="{1862A92E-8947-4CD3-8239-FD5F2A39170C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Drawing 23">
              <a:extLst>
                <a:ext uri="{FF2B5EF4-FFF2-40B4-BE49-F238E27FC236}">
                  <a16:creationId xmlns:a16="http://schemas.microsoft.com/office/drawing/2014/main" id="{17151969-B3C3-4734-8C8F-EF3B687F7426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2AB5B58-3B60-46C1-A31E-C190AD3069C6}"/>
              </a:ext>
            </a:extLst>
          </p:cNvPr>
          <p:cNvSpPr txBox="1"/>
          <p:nvPr/>
        </p:nvSpPr>
        <p:spPr>
          <a:xfrm>
            <a:off x="1235075" y="2260533"/>
            <a:ext cx="972185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</a:t>
            </a:r>
            <a:b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</a:t>
            </a:r>
          </a:p>
        </p:txBody>
      </p:sp>
      <p:sp>
        <p:nvSpPr>
          <p:cNvPr id="59" name="Heading 15">
            <a:extLst>
              <a:ext uri="{FF2B5EF4-FFF2-40B4-BE49-F238E27FC236}">
                <a16:creationId xmlns:a16="http://schemas.microsoft.com/office/drawing/2014/main" id="{0620BD12-55D4-480A-B916-AF1BFF1B5668}"/>
              </a:ext>
            </a:extLst>
          </p:cNvPr>
          <p:cNvSpPr txBox="1">
            <a:spLocks/>
          </p:cNvSpPr>
          <p:nvPr/>
        </p:nvSpPr>
        <p:spPr>
          <a:xfrm>
            <a:off x="1343693" y="659867"/>
            <a:ext cx="9765631" cy="13105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 AWESOME TEAM</a:t>
            </a:r>
          </a:p>
        </p:txBody>
      </p:sp>
      <p:sp>
        <p:nvSpPr>
          <p:cNvPr id="61" name="Rectangle 26">
            <a:extLst>
              <a:ext uri="{FF2B5EF4-FFF2-40B4-BE49-F238E27FC236}">
                <a16:creationId xmlns:a16="http://schemas.microsoft.com/office/drawing/2014/main" id="{A3116829-BCF7-4E4D-9CF4-E4CB45B8B2D5}"/>
              </a:ext>
            </a:extLst>
          </p:cNvPr>
          <p:cNvSpPr/>
          <p:nvPr/>
        </p:nvSpPr>
        <p:spPr>
          <a:xfrm>
            <a:off x="5935203" y="3608590"/>
            <a:ext cx="1722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69" name="Rectangle 27">
            <a:extLst>
              <a:ext uri="{FF2B5EF4-FFF2-40B4-BE49-F238E27FC236}">
                <a16:creationId xmlns:a16="http://schemas.microsoft.com/office/drawing/2014/main" id="{861F6056-0BFE-4C91-AEE4-85FBAB19E1A7}"/>
              </a:ext>
            </a:extLst>
          </p:cNvPr>
          <p:cNvSpPr/>
          <p:nvPr/>
        </p:nvSpPr>
        <p:spPr>
          <a:xfrm>
            <a:off x="5923975" y="3932157"/>
            <a:ext cx="1744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General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77" name="Rectangle 26">
            <a:extLst>
              <a:ext uri="{FF2B5EF4-FFF2-40B4-BE49-F238E27FC236}">
                <a16:creationId xmlns:a16="http://schemas.microsoft.com/office/drawing/2014/main" id="{90DCA555-8513-4BF4-8D04-2E019AE3E359}"/>
              </a:ext>
            </a:extLst>
          </p:cNvPr>
          <p:cNvSpPr/>
          <p:nvPr/>
        </p:nvSpPr>
        <p:spPr>
          <a:xfrm>
            <a:off x="9259504" y="3568903"/>
            <a:ext cx="1744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78" name="Rectangle 27">
            <a:extLst>
              <a:ext uri="{FF2B5EF4-FFF2-40B4-BE49-F238E27FC236}">
                <a16:creationId xmlns:a16="http://schemas.microsoft.com/office/drawing/2014/main" id="{B52DAF78-519E-475E-88A6-2E14F9204D20}"/>
              </a:ext>
            </a:extLst>
          </p:cNvPr>
          <p:cNvSpPr/>
          <p:nvPr/>
        </p:nvSpPr>
        <p:spPr>
          <a:xfrm>
            <a:off x="9259504" y="3892470"/>
            <a:ext cx="1822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79" name="Rectangle 26">
            <a:extLst>
              <a:ext uri="{FF2B5EF4-FFF2-40B4-BE49-F238E27FC236}">
                <a16:creationId xmlns:a16="http://schemas.microsoft.com/office/drawing/2014/main" id="{01894A65-F3CC-411B-BA5F-E22772BE8C3F}"/>
              </a:ext>
            </a:extLst>
          </p:cNvPr>
          <p:cNvSpPr/>
          <p:nvPr/>
        </p:nvSpPr>
        <p:spPr>
          <a:xfrm>
            <a:off x="2687130" y="3586905"/>
            <a:ext cx="172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80" name="Rectangle 27">
            <a:extLst>
              <a:ext uri="{FF2B5EF4-FFF2-40B4-BE49-F238E27FC236}">
                <a16:creationId xmlns:a16="http://schemas.microsoft.com/office/drawing/2014/main" id="{A048EBD2-1C94-4447-9CEB-8EC966AF33B5}"/>
              </a:ext>
            </a:extLst>
          </p:cNvPr>
          <p:cNvSpPr/>
          <p:nvPr/>
        </p:nvSpPr>
        <p:spPr>
          <a:xfrm>
            <a:off x="2687130" y="3928388"/>
            <a:ext cx="17224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3694D5-DBA0-44D5-89B8-C385ADA48058}"/>
              </a:ext>
            </a:extLst>
          </p:cNvPr>
          <p:cNvGrpSpPr/>
          <p:nvPr/>
        </p:nvGrpSpPr>
        <p:grpSpPr>
          <a:xfrm>
            <a:off x="2309272" y="5155078"/>
            <a:ext cx="1217965" cy="235505"/>
            <a:chOff x="9846848" y="4964702"/>
            <a:chExt cx="1217965" cy="235505"/>
          </a:xfrm>
        </p:grpSpPr>
        <p:sp>
          <p:nvSpPr>
            <p:cNvPr id="83" name="5-Point Star 50">
              <a:extLst>
                <a:ext uri="{FF2B5EF4-FFF2-40B4-BE49-F238E27FC236}">
                  <a16:creationId xmlns:a16="http://schemas.microsoft.com/office/drawing/2014/main" id="{893611B2-925D-4E96-B54E-CA37A4E0B69C}"/>
                </a:ext>
              </a:extLst>
            </p:cNvPr>
            <p:cNvSpPr/>
            <p:nvPr/>
          </p:nvSpPr>
          <p:spPr bwMode="auto">
            <a:xfrm>
              <a:off x="9846848" y="4969460"/>
              <a:ext cx="230746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84" name="5-Point Star 51">
              <a:extLst>
                <a:ext uri="{FF2B5EF4-FFF2-40B4-BE49-F238E27FC236}">
                  <a16:creationId xmlns:a16="http://schemas.microsoft.com/office/drawing/2014/main" id="{9E7A8920-B63C-4F64-8AF1-822F0D36F2F8}"/>
                </a:ext>
              </a:extLst>
            </p:cNvPr>
            <p:cNvSpPr/>
            <p:nvPr/>
          </p:nvSpPr>
          <p:spPr bwMode="auto">
            <a:xfrm>
              <a:off x="10177506" y="4969460"/>
              <a:ext cx="228369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86" name="5-Point Star 52">
              <a:extLst>
                <a:ext uri="{FF2B5EF4-FFF2-40B4-BE49-F238E27FC236}">
                  <a16:creationId xmlns:a16="http://schemas.microsoft.com/office/drawing/2014/main" id="{B2FD524F-6B26-40F4-AF91-7773F6A97521}"/>
                </a:ext>
              </a:extLst>
            </p:cNvPr>
            <p:cNvSpPr/>
            <p:nvPr/>
          </p:nvSpPr>
          <p:spPr bwMode="auto">
            <a:xfrm>
              <a:off x="10505785" y="4964702"/>
              <a:ext cx="230748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1" name="5-Point Star 53">
              <a:extLst>
                <a:ext uri="{FF2B5EF4-FFF2-40B4-BE49-F238E27FC236}">
                  <a16:creationId xmlns:a16="http://schemas.microsoft.com/office/drawing/2014/main" id="{17C35613-F5B6-4AA9-9C40-0121F03D7925}"/>
                </a:ext>
              </a:extLst>
            </p:cNvPr>
            <p:cNvSpPr/>
            <p:nvPr/>
          </p:nvSpPr>
          <p:spPr bwMode="auto">
            <a:xfrm>
              <a:off x="10834065" y="4964702"/>
              <a:ext cx="230748" cy="230747"/>
            </a:xfrm>
            <a:prstGeom prst="star5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0C1E6B7-B458-4FBB-804D-A12962B0CE2C}"/>
              </a:ext>
            </a:extLst>
          </p:cNvPr>
          <p:cNvSpPr txBox="1"/>
          <p:nvPr/>
        </p:nvSpPr>
        <p:spPr>
          <a:xfrm>
            <a:off x="2249800" y="545956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7DAB1C6-2E56-43AC-80CF-A6C5999964DB}"/>
              </a:ext>
            </a:extLst>
          </p:cNvPr>
          <p:cNvSpPr/>
          <p:nvPr/>
        </p:nvSpPr>
        <p:spPr>
          <a:xfrm>
            <a:off x="1252065" y="5200201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F19042-382B-4F21-AA26-4F6B4501AAB5}"/>
              </a:ext>
            </a:extLst>
          </p:cNvPr>
          <p:cNvGrpSpPr/>
          <p:nvPr/>
        </p:nvGrpSpPr>
        <p:grpSpPr>
          <a:xfrm>
            <a:off x="5503012" y="5176003"/>
            <a:ext cx="2238487" cy="617334"/>
            <a:chOff x="9787376" y="3731530"/>
            <a:chExt cx="2238487" cy="6173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946F240-BD7B-4451-8982-99AEFACE84D0}"/>
                </a:ext>
              </a:extLst>
            </p:cNvPr>
            <p:cNvGrpSpPr/>
            <p:nvPr/>
          </p:nvGrpSpPr>
          <p:grpSpPr>
            <a:xfrm>
              <a:off x="9849226" y="3731530"/>
              <a:ext cx="1217965" cy="235505"/>
              <a:chOff x="9849226" y="3731530"/>
              <a:chExt cx="1217965" cy="235505"/>
            </a:xfrm>
          </p:grpSpPr>
          <p:sp>
            <p:nvSpPr>
              <p:cNvPr id="96" name="5-Point Star 42">
                <a:extLst>
                  <a:ext uri="{FF2B5EF4-FFF2-40B4-BE49-F238E27FC236}">
                    <a16:creationId xmlns:a16="http://schemas.microsoft.com/office/drawing/2014/main" id="{E2301A88-CACA-46D9-97C3-319A0B526535}"/>
                  </a:ext>
                </a:extLst>
              </p:cNvPr>
              <p:cNvSpPr/>
              <p:nvPr/>
            </p:nvSpPr>
            <p:spPr bwMode="auto">
              <a:xfrm>
                <a:off x="9849226" y="3736288"/>
                <a:ext cx="230748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7" name="5-Point Star 43">
                <a:extLst>
                  <a:ext uri="{FF2B5EF4-FFF2-40B4-BE49-F238E27FC236}">
                    <a16:creationId xmlns:a16="http://schemas.microsoft.com/office/drawing/2014/main" id="{42F44602-2FC9-4EFE-841F-09A144219BD4}"/>
                  </a:ext>
                </a:extLst>
              </p:cNvPr>
              <p:cNvSpPr/>
              <p:nvPr/>
            </p:nvSpPr>
            <p:spPr bwMode="auto">
              <a:xfrm>
                <a:off x="10179885" y="3736288"/>
                <a:ext cx="228369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8" name="5-Point Star 44">
                <a:extLst>
                  <a:ext uri="{FF2B5EF4-FFF2-40B4-BE49-F238E27FC236}">
                    <a16:creationId xmlns:a16="http://schemas.microsoft.com/office/drawing/2014/main" id="{DAA0D44F-D5D2-45A6-9772-3A340551F87D}"/>
                  </a:ext>
                </a:extLst>
              </p:cNvPr>
              <p:cNvSpPr/>
              <p:nvPr/>
            </p:nvSpPr>
            <p:spPr bwMode="auto">
              <a:xfrm>
                <a:off x="10508164" y="373153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9" name="5-Point Star 45">
                <a:extLst>
                  <a:ext uri="{FF2B5EF4-FFF2-40B4-BE49-F238E27FC236}">
                    <a16:creationId xmlns:a16="http://schemas.microsoft.com/office/drawing/2014/main" id="{6AD8CC39-FFD3-4C88-8EA3-9A8DB2DA1473}"/>
                  </a:ext>
                </a:extLst>
              </p:cNvPr>
              <p:cNvSpPr/>
              <p:nvPr/>
            </p:nvSpPr>
            <p:spPr bwMode="auto">
              <a:xfrm>
                <a:off x="10836445" y="373153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3B6E520-E295-4E33-B148-F96C06794C87}"/>
                </a:ext>
              </a:extLst>
            </p:cNvPr>
            <p:cNvSpPr txBox="1"/>
            <p:nvPr/>
          </p:nvSpPr>
          <p:spPr>
            <a:xfrm>
              <a:off x="9787376" y="4036021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EC92384-12B0-463C-8D73-457154D70108}"/>
              </a:ext>
            </a:extLst>
          </p:cNvPr>
          <p:cNvSpPr/>
          <p:nvPr/>
        </p:nvSpPr>
        <p:spPr>
          <a:xfrm>
            <a:off x="4487343" y="5198859"/>
            <a:ext cx="776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BDB3CCF-8C4F-4A1B-ADD6-455765984A69}"/>
              </a:ext>
            </a:extLst>
          </p:cNvPr>
          <p:cNvGrpSpPr/>
          <p:nvPr/>
        </p:nvGrpSpPr>
        <p:grpSpPr>
          <a:xfrm>
            <a:off x="8829077" y="5155078"/>
            <a:ext cx="2238487" cy="617334"/>
            <a:chOff x="9787376" y="4964702"/>
            <a:chExt cx="2238487" cy="61733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E973BE5-D50B-46C7-88D7-23B9A492E3FE}"/>
                </a:ext>
              </a:extLst>
            </p:cNvPr>
            <p:cNvGrpSpPr/>
            <p:nvPr/>
          </p:nvGrpSpPr>
          <p:grpSpPr>
            <a:xfrm>
              <a:off x="9846848" y="4964702"/>
              <a:ext cx="1217965" cy="235505"/>
              <a:chOff x="9846848" y="4964702"/>
              <a:chExt cx="1217965" cy="235505"/>
            </a:xfrm>
          </p:grpSpPr>
          <p:sp>
            <p:nvSpPr>
              <p:cNvPr id="145" name="5-Point Star 50">
                <a:extLst>
                  <a:ext uri="{FF2B5EF4-FFF2-40B4-BE49-F238E27FC236}">
                    <a16:creationId xmlns:a16="http://schemas.microsoft.com/office/drawing/2014/main" id="{768CB8A3-1A23-4455-9B71-C3DE9824E69C}"/>
                  </a:ext>
                </a:extLst>
              </p:cNvPr>
              <p:cNvSpPr/>
              <p:nvPr/>
            </p:nvSpPr>
            <p:spPr bwMode="auto">
              <a:xfrm>
                <a:off x="9846848" y="496946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6" name="5-Point Star 51">
                <a:extLst>
                  <a:ext uri="{FF2B5EF4-FFF2-40B4-BE49-F238E27FC236}">
                    <a16:creationId xmlns:a16="http://schemas.microsoft.com/office/drawing/2014/main" id="{8F411BBD-15CF-4D04-AABF-91633C0EBBCA}"/>
                  </a:ext>
                </a:extLst>
              </p:cNvPr>
              <p:cNvSpPr/>
              <p:nvPr/>
            </p:nvSpPr>
            <p:spPr bwMode="auto">
              <a:xfrm>
                <a:off x="10177506" y="4969460"/>
                <a:ext cx="228369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7" name="5-Point Star 52">
                <a:extLst>
                  <a:ext uri="{FF2B5EF4-FFF2-40B4-BE49-F238E27FC236}">
                    <a16:creationId xmlns:a16="http://schemas.microsoft.com/office/drawing/2014/main" id="{1F7514CD-6594-4AB4-B660-6C5F9F514C21}"/>
                  </a:ext>
                </a:extLst>
              </p:cNvPr>
              <p:cNvSpPr/>
              <p:nvPr/>
            </p:nvSpPr>
            <p:spPr bwMode="auto">
              <a:xfrm>
                <a:off x="10505785" y="4964702"/>
                <a:ext cx="230748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8" name="5-Point Star 53">
                <a:extLst>
                  <a:ext uri="{FF2B5EF4-FFF2-40B4-BE49-F238E27FC236}">
                    <a16:creationId xmlns:a16="http://schemas.microsoft.com/office/drawing/2014/main" id="{278DAB4D-FB88-4A57-BFA1-B352B4245401}"/>
                  </a:ext>
                </a:extLst>
              </p:cNvPr>
              <p:cNvSpPr/>
              <p:nvPr/>
            </p:nvSpPr>
            <p:spPr bwMode="auto">
              <a:xfrm>
                <a:off x="10834065" y="4964702"/>
                <a:ext cx="230748" cy="230747"/>
              </a:xfrm>
              <a:prstGeom prst="star5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C853440-70FE-4334-8142-F5C2FE0B9FD5}"/>
                </a:ext>
              </a:extLst>
            </p:cNvPr>
            <p:cNvSpPr txBox="1"/>
            <p:nvPr/>
          </p:nvSpPr>
          <p:spPr>
            <a:xfrm>
              <a:off x="9787376" y="5269193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18CB71B-33AF-48F7-8FC8-69C65A351B6D}"/>
              </a:ext>
            </a:extLst>
          </p:cNvPr>
          <p:cNvSpPr/>
          <p:nvPr/>
        </p:nvSpPr>
        <p:spPr>
          <a:xfrm>
            <a:off x="7888926" y="5200201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62%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Drawing 7" descr="Picture looks like as man, external, female, keeps&#10;&#10;">
            <a:extLst>
              <a:ext uri="{FF2B5EF4-FFF2-40B4-BE49-F238E27FC236}">
                <a16:creationId xmlns:a16="http://schemas.microsoft.com/office/drawing/2014/main" id="{62B595D7-9F5C-429C-AABD-9465C8019C1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t="16650" b="16650"/>
          <a:stretch>
            <a:fillRect/>
          </a:stretch>
        </p:blipFill>
        <p:spPr/>
      </p:pic>
      <p:pic>
        <p:nvPicPr>
          <p:cNvPr id="12" name="Drawing 11" descr="Picture looks like as man, Man, interior, looks&#10;&#10;">
            <a:extLst>
              <a:ext uri="{FF2B5EF4-FFF2-40B4-BE49-F238E27FC236}">
                <a16:creationId xmlns:a16="http://schemas.microsoft.com/office/drawing/2014/main" id="{0731A5F0-FECD-4FE1-B29D-AC9A1DBE931C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6" name="Drawing 15" descr="Picture looks like as man, building, external, female&#10;&#10;">
            <a:extLst>
              <a:ext uri="{FF2B5EF4-FFF2-40B4-BE49-F238E27FC236}">
                <a16:creationId xmlns:a16="http://schemas.microsoft.com/office/drawing/2014/main" id="{10A6DDB7-C27C-4163-8213-2CC82030002C}"/>
              </a:ext>
            </a:extLst>
          </p:cNvPr>
          <p:cNvPicPr>
            <a:picLocks noGrp="1" noChangeAspect="1"/>
          </p:cNvPicPr>
          <p:nvPr>
            <p:ph type="pic" idx="35"/>
          </p:nvPr>
        </p:nvPicPr>
        <p:blipFill>
          <a:blip r:embed="rId4"/>
          <a:srcRect t="16650" b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FC6B67C1-7B50-4DD5-80DC-16726A7CE20E}"/>
              </a:ext>
            </a:extLst>
          </p:cNvPr>
          <p:cNvSpPr/>
          <p:nvPr/>
        </p:nvSpPr>
        <p:spPr>
          <a:xfrm>
            <a:off x="119803" y="-1390543"/>
            <a:ext cx="4745564" cy="474556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Drawing 8">
            <a:extLst>
              <a:ext uri="{FF2B5EF4-FFF2-40B4-BE49-F238E27FC236}">
                <a16:creationId xmlns:a16="http://schemas.microsoft.com/office/drawing/2014/main" id="{8B4B0016-7219-44D3-8175-A8414067ED90}"/>
              </a:ext>
            </a:extLst>
          </p:cNvPr>
          <p:cNvGrpSpPr/>
          <p:nvPr/>
        </p:nvGrpSpPr>
        <p:grpSpPr>
          <a:xfrm>
            <a:off x="1159247" y="-403988"/>
            <a:ext cx="2666676" cy="2772455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7574463E-5B78-499B-8F5F-DF6EF954BD18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E86EE42-53A0-4DAA-B11D-C974D0704024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F45B27F-3F6B-4E5C-A2E2-45FD1E4F2CA7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BBB82D9B-DC74-4335-B77E-06BAF7292511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6F51CBC4-0D47-4B42-AF84-4222F0A39BE8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60EB0552-0570-4E4A-9F76-BD10199B0B0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28F3860F-B9A0-4777-8730-AC9D650BD582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682EB736-5039-440A-B9DC-22FC00A26567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ADA4E50-BE2F-4330-B49E-2E8C32E4FD43}"/>
              </a:ext>
            </a:extLst>
          </p:cNvPr>
          <p:cNvSpPr/>
          <p:nvPr/>
        </p:nvSpPr>
        <p:spPr>
          <a:xfrm>
            <a:off x="6434205" y="1471425"/>
            <a:ext cx="5267187" cy="5267187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354BDA-BA03-4AE7-B811-7B38ADA36769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1235074" y="4545599"/>
            <a:ext cx="5444399" cy="82759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1235074" y="4136287"/>
            <a:ext cx="3845859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1250901" y="663290"/>
            <a:ext cx="9706024" cy="146713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D9C102-56EF-4C36-A2D2-FDF7E2D70D63}"/>
              </a:ext>
            </a:extLst>
          </p:cNvPr>
          <p:cNvGrpSpPr/>
          <p:nvPr/>
        </p:nvGrpSpPr>
        <p:grpSpPr>
          <a:xfrm>
            <a:off x="1217968" y="2941443"/>
            <a:ext cx="1043246" cy="1043246"/>
            <a:chOff x="846445" y="2941443"/>
            <a:chExt cx="1043246" cy="1043246"/>
          </a:xfrm>
        </p:grpSpPr>
        <p:sp>
          <p:nvSpPr>
            <p:cNvPr id="13" name="Drawing 23">
              <a:extLst>
                <a:ext uri="{FF2B5EF4-FFF2-40B4-BE49-F238E27FC236}">
                  <a16:creationId xmlns:a16="http://schemas.microsoft.com/office/drawing/2014/main" id="{3B66CE19-0712-437B-9B43-A5AD45CFF764}"/>
                </a:ext>
              </a:extLst>
            </p:cNvPr>
            <p:cNvSpPr/>
            <p:nvPr/>
          </p:nvSpPr>
          <p:spPr>
            <a:xfrm>
              <a:off x="846445" y="2941443"/>
              <a:ext cx="1043246" cy="1043246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Drawing 23">
              <a:extLst>
                <a:ext uri="{FF2B5EF4-FFF2-40B4-BE49-F238E27FC236}">
                  <a16:creationId xmlns:a16="http://schemas.microsoft.com/office/drawing/2014/main" id="{90CAA594-6E50-4465-9437-61BF973A8D7C}"/>
                </a:ext>
              </a:extLst>
            </p:cNvPr>
            <p:cNvSpPr/>
            <p:nvPr/>
          </p:nvSpPr>
          <p:spPr>
            <a:xfrm>
              <a:off x="972068" y="3067066"/>
              <a:ext cx="792000" cy="79200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Shape 2617">
              <a:extLst>
                <a:ext uri="{FF2B5EF4-FFF2-40B4-BE49-F238E27FC236}">
                  <a16:creationId xmlns:a16="http://schemas.microsoft.com/office/drawing/2014/main" id="{2F37DBBC-54C9-4998-8FF5-8E65785BE563}"/>
                </a:ext>
              </a:extLst>
            </p:cNvPr>
            <p:cNvSpPr/>
            <p:nvPr/>
          </p:nvSpPr>
          <p:spPr>
            <a:xfrm>
              <a:off x="1187401" y="3315231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4"/>
                </a:solidFill>
                <a:latin typeface="+mj-lt"/>
              </a:endParaRPr>
            </a:p>
          </p:txBody>
        </p:sp>
      </p:grpSp>
      <p:pic>
        <p:nvPicPr>
          <p:cNvPr id="11" name="Drawing 10" descr="Picture looks like as interior, ceiling, room, table&#10;&#10;">
            <a:extLst>
              <a:ext uri="{FF2B5EF4-FFF2-40B4-BE49-F238E27FC236}">
                <a16:creationId xmlns:a16="http://schemas.microsoft.com/office/drawing/2014/main" id="{3DB3E3E6-4BE1-4E25-B787-3A962638B84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l="28950" r="289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Drawing 8">
            <a:extLst>
              <a:ext uri="{FF2B5EF4-FFF2-40B4-BE49-F238E27FC236}">
                <a16:creationId xmlns:a16="http://schemas.microsoft.com/office/drawing/2014/main" id="{13E7DCA7-13A2-43B0-97F2-44247F3DC5EF}"/>
              </a:ext>
            </a:extLst>
          </p:cNvPr>
          <p:cNvGrpSpPr/>
          <p:nvPr/>
        </p:nvGrpSpPr>
        <p:grpSpPr>
          <a:xfrm>
            <a:off x="2691397" y="857886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B13E0A06-F32C-450A-91AB-E47474322721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CDD1C772-C547-4842-9457-8F9683F0AD0C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33C4E49F-6B7A-4849-84A5-F3269C9C2356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C969F05F-4BD0-4475-9889-1A410BA71479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18B349F2-9465-4A3A-9DBA-549612C26A3E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6C30F390-EC9C-4C53-BED3-C788FF3E46A9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30FAD860-4874-4F0A-9A7F-020756C89C37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909568A5-93A6-4E02-B959-6D97D27E898A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1563C9-6CCA-48AE-8CAD-4CE6EF9D7E08}"/>
              </a:ext>
            </a:extLst>
          </p:cNvPr>
          <p:cNvSpPr/>
          <p:nvPr/>
        </p:nvSpPr>
        <p:spPr>
          <a:xfrm>
            <a:off x="3237052" y="1265892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685D6-DE94-460B-A46D-AC95E48A4EAA}"/>
              </a:ext>
            </a:extLst>
          </p:cNvPr>
          <p:cNvSpPr/>
          <p:nvPr/>
        </p:nvSpPr>
        <p:spPr>
          <a:xfrm>
            <a:off x="1235075" y="627249"/>
            <a:ext cx="9721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F20EFD-A743-4EEF-A8CF-56F0E60C9645}"/>
              </a:ext>
            </a:extLst>
          </p:cNvPr>
          <p:cNvGrpSpPr/>
          <p:nvPr/>
        </p:nvGrpSpPr>
        <p:grpSpPr>
          <a:xfrm>
            <a:off x="1295113" y="5009934"/>
            <a:ext cx="4692827" cy="990180"/>
            <a:chOff x="1295113" y="4727829"/>
            <a:chExt cx="4692827" cy="9901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D89308-DE8A-4CE8-A195-B92762464B56}"/>
                </a:ext>
              </a:extLst>
            </p:cNvPr>
            <p:cNvGrpSpPr/>
            <p:nvPr/>
          </p:nvGrpSpPr>
          <p:grpSpPr>
            <a:xfrm>
              <a:off x="2614999" y="4829158"/>
              <a:ext cx="3372941" cy="787523"/>
              <a:chOff x="2614999" y="4884365"/>
              <a:chExt cx="3372941" cy="787523"/>
            </a:xfrm>
          </p:grpSpPr>
          <p:sp>
            <p:nvSpPr>
              <p:cNvPr id="92" name="Rectangle 24">
                <a:extLst>
                  <a:ext uri="{FF2B5EF4-FFF2-40B4-BE49-F238E27FC236}">
                    <a16:creationId xmlns:a16="http://schemas.microsoft.com/office/drawing/2014/main" id="{2BAE8D00-3D5E-4B5A-AFE5-5F8D33E20DD4}"/>
                  </a:ext>
                </a:extLst>
              </p:cNvPr>
              <p:cNvSpPr/>
              <p:nvPr/>
            </p:nvSpPr>
            <p:spPr>
              <a:xfrm>
                <a:off x="2614999" y="4884365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Three</a:t>
                </a:r>
              </a:p>
            </p:txBody>
          </p:sp>
          <p:sp>
            <p:nvSpPr>
              <p:cNvPr id="93" name="Rectangle 25">
                <a:extLst>
                  <a:ext uri="{FF2B5EF4-FFF2-40B4-BE49-F238E27FC236}">
                    <a16:creationId xmlns:a16="http://schemas.microsoft.com/office/drawing/2014/main" id="{1164C469-08C6-476F-B497-A3D7129E5BCE}"/>
                  </a:ext>
                </a:extLst>
              </p:cNvPr>
              <p:cNvSpPr/>
              <p:nvPr/>
            </p:nvSpPr>
            <p:spPr>
              <a:xfrm>
                <a:off x="2614999" y="5212852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D9872C-7900-40D0-9F4A-45F0736C87DA}"/>
                </a:ext>
              </a:extLst>
            </p:cNvPr>
            <p:cNvGrpSpPr/>
            <p:nvPr/>
          </p:nvGrpSpPr>
          <p:grpSpPr>
            <a:xfrm>
              <a:off x="1295113" y="4727829"/>
              <a:ext cx="990180" cy="990180"/>
              <a:chOff x="1295113" y="4727829"/>
              <a:chExt cx="990180" cy="99018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96FB54D-DB8A-4A15-9929-DE26BFFAE4DE}"/>
                  </a:ext>
                </a:extLst>
              </p:cNvPr>
              <p:cNvSpPr/>
              <p:nvPr/>
            </p:nvSpPr>
            <p:spPr>
              <a:xfrm>
                <a:off x="1302730" y="4961309"/>
                <a:ext cx="9749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120</a:t>
                </a:r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$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9A8B132-8BDD-4025-9612-BAB65BC36F7D}"/>
                  </a:ext>
                </a:extLst>
              </p:cNvPr>
              <p:cNvSpPr/>
              <p:nvPr/>
            </p:nvSpPr>
            <p:spPr>
              <a:xfrm>
                <a:off x="1295113" y="472782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3609C9-C0DC-48BA-BD86-00935E1F6C49}"/>
              </a:ext>
            </a:extLst>
          </p:cNvPr>
          <p:cNvGrpSpPr/>
          <p:nvPr/>
        </p:nvGrpSpPr>
        <p:grpSpPr>
          <a:xfrm>
            <a:off x="1295113" y="3708344"/>
            <a:ext cx="4692827" cy="990180"/>
            <a:chOff x="1295113" y="3429000"/>
            <a:chExt cx="4692827" cy="9901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2E449B-DF39-4F14-BFC0-9D3FBBF41741}"/>
                </a:ext>
              </a:extLst>
            </p:cNvPr>
            <p:cNvGrpSpPr/>
            <p:nvPr/>
          </p:nvGrpSpPr>
          <p:grpSpPr>
            <a:xfrm>
              <a:off x="2614999" y="3530328"/>
              <a:ext cx="3372941" cy="787525"/>
              <a:chOff x="2614999" y="3608059"/>
              <a:chExt cx="3372941" cy="787525"/>
            </a:xfrm>
          </p:grpSpPr>
          <p:sp>
            <p:nvSpPr>
              <p:cNvPr id="89" name="Rectangle 21">
                <a:extLst>
                  <a:ext uri="{FF2B5EF4-FFF2-40B4-BE49-F238E27FC236}">
                    <a16:creationId xmlns:a16="http://schemas.microsoft.com/office/drawing/2014/main" id="{CC7AF24D-9B9F-4256-A39D-74FFAA75FC35}"/>
                  </a:ext>
                </a:extLst>
              </p:cNvPr>
              <p:cNvSpPr/>
              <p:nvPr/>
            </p:nvSpPr>
            <p:spPr>
              <a:xfrm>
                <a:off x="2614999" y="360805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Two</a:t>
                </a:r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:a16="http://schemas.microsoft.com/office/drawing/2014/main" id="{EA2D67FB-54DC-4439-8BC2-31ECC41198D6}"/>
                  </a:ext>
                </a:extLst>
              </p:cNvPr>
              <p:cNvSpPr/>
              <p:nvPr/>
            </p:nvSpPr>
            <p:spPr>
              <a:xfrm>
                <a:off x="2614999" y="393654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910A9F-DF6F-4A23-917E-8C0484EC16BB}"/>
                </a:ext>
              </a:extLst>
            </p:cNvPr>
            <p:cNvGrpSpPr/>
            <p:nvPr/>
          </p:nvGrpSpPr>
          <p:grpSpPr>
            <a:xfrm>
              <a:off x="1295113" y="3429000"/>
              <a:ext cx="990180" cy="990180"/>
              <a:chOff x="1295113" y="3429000"/>
              <a:chExt cx="990180" cy="9901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EE49C76-476C-4E13-B2C4-915B9E05188A}"/>
                  </a:ext>
                </a:extLst>
              </p:cNvPr>
              <p:cNvSpPr/>
              <p:nvPr/>
            </p:nvSpPr>
            <p:spPr>
              <a:xfrm>
                <a:off x="1468641" y="3662480"/>
                <a:ext cx="6431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5</a:t>
                </a:r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$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2B3DC84-FA56-4046-842C-0C4AC545BDB0}"/>
                  </a:ext>
                </a:extLst>
              </p:cNvPr>
              <p:cNvSpPr/>
              <p:nvPr/>
            </p:nvSpPr>
            <p:spPr>
              <a:xfrm>
                <a:off x="1295113" y="3429000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96382E-4D9F-46BC-A93B-96A732C5694D}"/>
              </a:ext>
            </a:extLst>
          </p:cNvPr>
          <p:cNvGrpSpPr/>
          <p:nvPr/>
        </p:nvGrpSpPr>
        <p:grpSpPr>
          <a:xfrm>
            <a:off x="1284695" y="2377726"/>
            <a:ext cx="4703245" cy="990180"/>
            <a:chOff x="1284695" y="2124649"/>
            <a:chExt cx="4703245" cy="9901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C6B734-1673-46CB-AD7E-0856DF7ABD55}"/>
                </a:ext>
              </a:extLst>
            </p:cNvPr>
            <p:cNvGrpSpPr/>
            <p:nvPr/>
          </p:nvGrpSpPr>
          <p:grpSpPr>
            <a:xfrm>
              <a:off x="2614998" y="2225977"/>
              <a:ext cx="3372942" cy="787525"/>
              <a:chOff x="2614998" y="2316289"/>
              <a:chExt cx="3372942" cy="787525"/>
            </a:xfrm>
          </p:grpSpPr>
          <p:sp>
            <p:nvSpPr>
              <p:cNvPr id="86" name="Rectangle 18">
                <a:extLst>
                  <a:ext uri="{FF2B5EF4-FFF2-40B4-BE49-F238E27FC236}">
                    <a16:creationId xmlns:a16="http://schemas.microsoft.com/office/drawing/2014/main" id="{077ECE39-5E43-4486-B4A1-FE7D3B8082F8}"/>
                  </a:ext>
                </a:extLst>
              </p:cNvPr>
              <p:cNvSpPr/>
              <p:nvPr/>
            </p:nvSpPr>
            <p:spPr>
              <a:xfrm>
                <a:off x="2614998" y="231628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One</a:t>
                </a:r>
              </a:p>
            </p:txBody>
          </p:sp>
          <p:sp>
            <p:nvSpPr>
              <p:cNvPr id="87" name="Rectangle 19">
                <a:extLst>
                  <a:ext uri="{FF2B5EF4-FFF2-40B4-BE49-F238E27FC236}">
                    <a16:creationId xmlns:a16="http://schemas.microsoft.com/office/drawing/2014/main" id="{1F4D0C98-0AF2-4CE1-943C-6EB75B1F4FFB}"/>
                  </a:ext>
                </a:extLst>
              </p:cNvPr>
              <p:cNvSpPr/>
              <p:nvPr/>
            </p:nvSpPr>
            <p:spPr>
              <a:xfrm>
                <a:off x="2614999" y="264477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E7E65B-985A-400E-97C3-3B28ACB1E76A}"/>
                </a:ext>
              </a:extLst>
            </p:cNvPr>
            <p:cNvGrpSpPr/>
            <p:nvPr/>
          </p:nvGrpSpPr>
          <p:grpSpPr>
            <a:xfrm>
              <a:off x="1284695" y="2124649"/>
              <a:ext cx="990180" cy="990180"/>
              <a:chOff x="1284695" y="2124649"/>
              <a:chExt cx="990180" cy="9901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AEED7E-0AC8-4A95-80F3-3D7C03499F3C}"/>
                  </a:ext>
                </a:extLst>
              </p:cNvPr>
              <p:cNvSpPr/>
              <p:nvPr/>
            </p:nvSpPr>
            <p:spPr>
              <a:xfrm>
                <a:off x="1343608" y="2358129"/>
                <a:ext cx="8723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34$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3442AD3-F407-43BF-99BE-B2FB651098A4}"/>
                  </a:ext>
                </a:extLst>
              </p:cNvPr>
              <p:cNvSpPr/>
              <p:nvPr/>
            </p:nvSpPr>
            <p:spPr>
              <a:xfrm>
                <a:off x="1284695" y="212464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2881F50-88A1-4668-B569-221A95ABE7C5}"/>
              </a:ext>
            </a:extLst>
          </p:cNvPr>
          <p:cNvGrpSpPr/>
          <p:nvPr/>
        </p:nvGrpSpPr>
        <p:grpSpPr>
          <a:xfrm>
            <a:off x="6264098" y="5009934"/>
            <a:ext cx="4692827" cy="990180"/>
            <a:chOff x="1295113" y="4727829"/>
            <a:chExt cx="4692827" cy="99018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AAB0605-6665-45DC-9D66-C1CB2C6691BC}"/>
                </a:ext>
              </a:extLst>
            </p:cNvPr>
            <p:cNvGrpSpPr/>
            <p:nvPr/>
          </p:nvGrpSpPr>
          <p:grpSpPr>
            <a:xfrm>
              <a:off x="2614999" y="4829158"/>
              <a:ext cx="3372941" cy="787523"/>
              <a:chOff x="2614999" y="4884365"/>
              <a:chExt cx="3372941" cy="787523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F821BBA9-9642-4CFF-986C-DBDA12E0D89B}"/>
                  </a:ext>
                </a:extLst>
              </p:cNvPr>
              <p:cNvSpPr/>
              <p:nvPr/>
            </p:nvSpPr>
            <p:spPr>
              <a:xfrm>
                <a:off x="2614999" y="4884365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Six</a:t>
                </a: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71F3A702-440D-4DA5-9FA9-5D79B6E3B01F}"/>
                  </a:ext>
                </a:extLst>
              </p:cNvPr>
              <p:cNvSpPr/>
              <p:nvPr/>
            </p:nvSpPr>
            <p:spPr>
              <a:xfrm>
                <a:off x="2614999" y="5212852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24D8D9B-D050-43E0-AF17-77E9CE17F536}"/>
                </a:ext>
              </a:extLst>
            </p:cNvPr>
            <p:cNvGrpSpPr/>
            <p:nvPr/>
          </p:nvGrpSpPr>
          <p:grpSpPr>
            <a:xfrm>
              <a:off x="1295113" y="4727829"/>
              <a:ext cx="990180" cy="990180"/>
              <a:chOff x="1295113" y="4727829"/>
              <a:chExt cx="990180" cy="99018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3CE149A-5A40-441A-8A40-DBD2D8732C8A}"/>
                  </a:ext>
                </a:extLst>
              </p:cNvPr>
              <p:cNvSpPr/>
              <p:nvPr/>
            </p:nvSpPr>
            <p:spPr>
              <a:xfrm>
                <a:off x="1482266" y="4961309"/>
                <a:ext cx="615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2$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879B480-8979-4CEE-8B83-19C4C61AE4A1}"/>
                  </a:ext>
                </a:extLst>
              </p:cNvPr>
              <p:cNvSpPr/>
              <p:nvPr/>
            </p:nvSpPr>
            <p:spPr>
              <a:xfrm>
                <a:off x="1295113" y="472782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0A7F09-E5D3-4FC9-AA24-1F38C500A538}"/>
              </a:ext>
            </a:extLst>
          </p:cNvPr>
          <p:cNvGrpSpPr/>
          <p:nvPr/>
        </p:nvGrpSpPr>
        <p:grpSpPr>
          <a:xfrm>
            <a:off x="6201183" y="3708344"/>
            <a:ext cx="4755742" cy="990180"/>
            <a:chOff x="1232198" y="3429000"/>
            <a:chExt cx="4755742" cy="99018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0C98C8-D6F4-45C3-9B81-D70406993711}"/>
                </a:ext>
              </a:extLst>
            </p:cNvPr>
            <p:cNvGrpSpPr/>
            <p:nvPr/>
          </p:nvGrpSpPr>
          <p:grpSpPr>
            <a:xfrm>
              <a:off x="2614999" y="3530328"/>
              <a:ext cx="3372941" cy="787525"/>
              <a:chOff x="2614999" y="3608059"/>
              <a:chExt cx="3372941" cy="787525"/>
            </a:xfrm>
          </p:grpSpPr>
          <p:sp>
            <p:nvSpPr>
              <p:cNvPr id="81" name="Rectangle 21">
                <a:extLst>
                  <a:ext uri="{FF2B5EF4-FFF2-40B4-BE49-F238E27FC236}">
                    <a16:creationId xmlns:a16="http://schemas.microsoft.com/office/drawing/2014/main" id="{4D52F97C-D111-4FA0-8465-5754C7BCCE4E}"/>
                  </a:ext>
                </a:extLst>
              </p:cNvPr>
              <p:cNvSpPr/>
              <p:nvPr/>
            </p:nvSpPr>
            <p:spPr>
              <a:xfrm>
                <a:off x="2614999" y="360805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Five</a:t>
                </a:r>
              </a:p>
            </p:txBody>
          </p:sp>
          <p:sp>
            <p:nvSpPr>
              <p:cNvPr id="82" name="Rectangle 22">
                <a:extLst>
                  <a:ext uri="{FF2B5EF4-FFF2-40B4-BE49-F238E27FC236}">
                    <a16:creationId xmlns:a16="http://schemas.microsoft.com/office/drawing/2014/main" id="{3888831D-4CBA-4472-9B1C-19AF822B3178}"/>
                  </a:ext>
                </a:extLst>
              </p:cNvPr>
              <p:cNvSpPr/>
              <p:nvPr/>
            </p:nvSpPr>
            <p:spPr>
              <a:xfrm>
                <a:off x="2614999" y="393654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BC77F2A-72BA-4C06-BC65-78225D9E9900}"/>
                </a:ext>
              </a:extLst>
            </p:cNvPr>
            <p:cNvGrpSpPr/>
            <p:nvPr/>
          </p:nvGrpSpPr>
          <p:grpSpPr>
            <a:xfrm>
              <a:off x="1232198" y="3429000"/>
              <a:ext cx="1116011" cy="990180"/>
              <a:chOff x="1232198" y="3429000"/>
              <a:chExt cx="1116011" cy="99018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8EF4FD4-DECC-49C5-AFB1-F06FFD238E50}"/>
                  </a:ext>
                </a:extLst>
              </p:cNvPr>
              <p:cNvSpPr/>
              <p:nvPr/>
            </p:nvSpPr>
            <p:spPr>
              <a:xfrm>
                <a:off x="1232198" y="3662480"/>
                <a:ext cx="11160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450$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7B6FA21-D20D-4F55-B742-144A3C7E928F}"/>
                  </a:ext>
                </a:extLst>
              </p:cNvPr>
              <p:cNvSpPr/>
              <p:nvPr/>
            </p:nvSpPr>
            <p:spPr>
              <a:xfrm>
                <a:off x="1295113" y="3429000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5307D3D-74AD-4E76-AFDB-FA3148FB6CD4}"/>
              </a:ext>
            </a:extLst>
          </p:cNvPr>
          <p:cNvGrpSpPr/>
          <p:nvPr/>
        </p:nvGrpSpPr>
        <p:grpSpPr>
          <a:xfrm>
            <a:off x="6253680" y="2377726"/>
            <a:ext cx="4703245" cy="990180"/>
            <a:chOff x="1284695" y="2124649"/>
            <a:chExt cx="4703245" cy="99018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F8E3C9-164A-4FAB-9F6A-746C9C5BA196}"/>
                </a:ext>
              </a:extLst>
            </p:cNvPr>
            <p:cNvGrpSpPr/>
            <p:nvPr/>
          </p:nvGrpSpPr>
          <p:grpSpPr>
            <a:xfrm>
              <a:off x="2614998" y="2225977"/>
              <a:ext cx="3372942" cy="787525"/>
              <a:chOff x="2614998" y="2316289"/>
              <a:chExt cx="3372942" cy="787525"/>
            </a:xfrm>
          </p:grpSpPr>
          <p:sp>
            <p:nvSpPr>
              <p:cNvPr id="94" name="Rectangle 18">
                <a:extLst>
                  <a:ext uri="{FF2B5EF4-FFF2-40B4-BE49-F238E27FC236}">
                    <a16:creationId xmlns:a16="http://schemas.microsoft.com/office/drawing/2014/main" id="{AAC756B6-831F-4DC3-ADA5-093AB9AC66E8}"/>
                  </a:ext>
                </a:extLst>
              </p:cNvPr>
              <p:cNvSpPr/>
              <p:nvPr/>
            </p:nvSpPr>
            <p:spPr>
              <a:xfrm>
                <a:off x="2614998" y="231628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Four</a:t>
                </a:r>
              </a:p>
            </p:txBody>
          </p:sp>
          <p:sp>
            <p:nvSpPr>
              <p:cNvPr id="95" name="Rectangle 19">
                <a:extLst>
                  <a:ext uri="{FF2B5EF4-FFF2-40B4-BE49-F238E27FC236}">
                    <a16:creationId xmlns:a16="http://schemas.microsoft.com/office/drawing/2014/main" id="{71651CCF-BF54-4D25-B076-8CFD65CE4DF1}"/>
                  </a:ext>
                </a:extLst>
              </p:cNvPr>
              <p:cNvSpPr/>
              <p:nvPr/>
            </p:nvSpPr>
            <p:spPr>
              <a:xfrm>
                <a:off x="2614999" y="264477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2FF11E4-6977-4109-B8B7-1D8B32214A95}"/>
                </a:ext>
              </a:extLst>
            </p:cNvPr>
            <p:cNvGrpSpPr/>
            <p:nvPr/>
          </p:nvGrpSpPr>
          <p:grpSpPr>
            <a:xfrm>
              <a:off x="1284695" y="2124649"/>
              <a:ext cx="990180" cy="990180"/>
              <a:chOff x="1284695" y="2124649"/>
              <a:chExt cx="990180" cy="99018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F32ACE9-FF5C-4D5F-B1C1-D93C41FD8234}"/>
                  </a:ext>
                </a:extLst>
              </p:cNvPr>
              <p:cNvSpPr/>
              <p:nvPr/>
            </p:nvSpPr>
            <p:spPr>
              <a:xfrm>
                <a:off x="1366852" y="2358129"/>
                <a:ext cx="8258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70$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45DAFC4-C460-4CFA-A7ED-7889BDF88D60}"/>
                  </a:ext>
                </a:extLst>
              </p:cNvPr>
              <p:cNvSpPr/>
              <p:nvPr/>
            </p:nvSpPr>
            <p:spPr>
              <a:xfrm>
                <a:off x="1284695" y="212464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4F6DB65-E9ED-4A32-8079-B4D787FAFA16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ading 15">
            <a:extLst>
              <a:ext uri="{FF2B5EF4-FFF2-40B4-BE49-F238E27FC236}">
                <a16:creationId xmlns:a16="http://schemas.microsoft.com/office/drawing/2014/main" id="{D33E8997-87EC-46C1-9791-A05A5E4B079D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674B48C-3383-4EF5-8152-9853B6D23B67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D1B0F1-04ED-4CB7-A013-3979539CC6CF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D6ED4C0E-5F4B-44CD-BCE8-9B4C0D1CFB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5EC1B6C0-0D89-48CD-BE78-2628540AAD33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87A193-6528-41DE-8AA1-5F8E4EE10A47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22269BC-7ED1-4ECA-A202-99515F10F6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A8C7736-D4AB-4B66-8D5C-D1886CDEC741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pic>
        <p:nvPicPr>
          <p:cNvPr id="4" name="Drawing 3" descr="Picture looks like as room, Drawing&#10;&#10;">
            <a:extLst>
              <a:ext uri="{FF2B5EF4-FFF2-40B4-BE49-F238E27FC236}">
                <a16:creationId xmlns:a16="http://schemas.microsoft.com/office/drawing/2014/main" id="{2752A2C9-71B3-4367-B146-AAE12E1D108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34665" r="34665"/>
          <a:stretch>
            <a:fillRect/>
          </a:stretch>
        </p:blipFill>
        <p:spPr>
          <a:xfrm>
            <a:off x="7118350" y="2474913"/>
            <a:ext cx="3008313" cy="6538912"/>
          </a:xfrm>
          <a:prstGeom prst="roundRect">
            <a:avLst>
              <a:gd name="adj" fmla="val 10524"/>
            </a:avLst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7FA85EC-D6B4-492A-902E-0A6765C6DAB9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92487D-E12B-4C21-839A-C71DCE8EDF17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BDCC1A-7243-45F2-8D20-E7C1F5C98339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Shape 2624">
              <a:extLst>
                <a:ext uri="{FF2B5EF4-FFF2-40B4-BE49-F238E27FC236}">
                  <a16:creationId xmlns:a16="http://schemas.microsoft.com/office/drawing/2014/main" id="{D07B435B-0BC4-4EE3-97AC-55D7D1BF44DB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26DA3CC-8666-4E10-87CE-8EDEFBACE2C1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46298F-8C13-46F8-BE81-497523B168C9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137830-5302-432A-8E3B-8BC3B96C25FE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Shape 2617">
              <a:extLst>
                <a:ext uri="{FF2B5EF4-FFF2-40B4-BE49-F238E27FC236}">
                  <a16:creationId xmlns:a16="http://schemas.microsoft.com/office/drawing/2014/main" id="{26B37032-AA4F-47D1-BE1E-C6712DF2975B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window, interior, table, man&#10;&#10;">
            <a:extLst>
              <a:ext uri="{FF2B5EF4-FFF2-40B4-BE49-F238E27FC236}">
                <a16:creationId xmlns:a16="http://schemas.microsoft.com/office/drawing/2014/main" id="{D6B55884-277C-47D8-9B6F-D9E88FA2F0D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23138" r="23138"/>
          <a:stretch>
            <a:fillRect/>
          </a:stretch>
        </p:blipFill>
        <p:spPr>
          <a:xfrm>
            <a:off x="6362700" y="2652713"/>
            <a:ext cx="4594225" cy="5703887"/>
          </a:xfrm>
          <a:prstGeom prst="roundRect">
            <a:avLst>
              <a:gd name="adj" fmla="val 1195"/>
            </a:avLst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39223E-4075-46CF-8BC1-D4E4603DD64B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45BF37ED-674E-4E4B-A788-DB999E669A05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595917C-13C8-43E6-BEBC-A72FE2C6F397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A6101-74E0-4916-B802-FD6AC0DE5436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2B066A36-367D-42E3-80C0-5A48AF2E72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A727DFCD-DBC9-4DB8-ACE4-FFC782AECF38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1B2F5A-350B-49A7-A5DB-0BB8EF1837E5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576A8A51-D87B-4D57-AE49-02D1E7D682B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7EB2F82E-5145-425C-87AB-9CF053075505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DF3F79-CF9A-4DE9-BAC9-38A94E4A4350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EF5C110-D0D1-4917-A073-BDB984B8B663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B4ED6A-3F6B-4A42-9058-07C3EE6EB1AE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Shape 2624">
              <a:extLst>
                <a:ext uri="{FF2B5EF4-FFF2-40B4-BE49-F238E27FC236}">
                  <a16:creationId xmlns:a16="http://schemas.microsoft.com/office/drawing/2014/main" id="{8BF20BCE-5F6A-4DD1-B47D-DE47919EBD87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5416D2-8B61-4533-914C-D25B50339FE7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847F0FA-151B-4D99-B59A-438764D6AD24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C38B41F-A8A2-463B-961E-C026D7511CFD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Shape 2617">
              <a:extLst>
                <a:ext uri="{FF2B5EF4-FFF2-40B4-BE49-F238E27FC236}">
                  <a16:creationId xmlns:a16="http://schemas.microsoft.com/office/drawing/2014/main" id="{A638672A-FCD3-48C3-A35B-79DBC9D7A701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interior, sits, the black, table&#10;&#10;">
            <a:extLst>
              <a:ext uri="{FF2B5EF4-FFF2-40B4-BE49-F238E27FC236}">
                <a16:creationId xmlns:a16="http://schemas.microsoft.com/office/drawing/2014/main" id="{58346F24-52BD-41B7-988A-486A82C31D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444" b="4444"/>
          <a:stretch>
            <a:fillRect/>
          </a:stretch>
        </p:blipFill>
        <p:spPr/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E199EC-A9D8-460D-BDF6-3671B280ED0D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D62B62F5-218A-4B93-861D-9E569FC62C69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2C72A43-D2CA-4716-939A-616EB65C847B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89CA3B-B066-44D4-A62E-0743739F2777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681FC675-7AD2-4CAC-AE37-40575F1BC0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2F320308-7DB5-4478-BB39-6129341825A9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506A64-8B58-47EB-BB7A-888C3BA4EC70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464DDC6F-BD63-47C0-8943-5F67A260AC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D1A6BBA2-F74F-456D-97CC-C171FFF2063B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B1065-EF2F-4E34-9B72-4B821ADD93B8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7033D1-A7DF-4CB2-BEE9-BBC77977BAFF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CA0655-2C61-4C0E-8EA4-DF9016C886B7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Shape 2624">
              <a:extLst>
                <a:ext uri="{FF2B5EF4-FFF2-40B4-BE49-F238E27FC236}">
                  <a16:creationId xmlns:a16="http://schemas.microsoft.com/office/drawing/2014/main" id="{C4B36991-08FA-4ADD-A2F0-23BBCD0302E5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0C252D-D280-439F-8067-9FE858BE686B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801569-75E0-436A-AC61-3733A7047AFC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E5F7E-9B48-473F-A8EE-F2E6A8648248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Shape 2617">
              <a:extLst>
                <a:ext uri="{FF2B5EF4-FFF2-40B4-BE49-F238E27FC236}">
                  <a16:creationId xmlns:a16="http://schemas.microsoft.com/office/drawing/2014/main" id="{7EC4F819-FE7E-44D1-AAE0-69A55D40DCE3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CF1D30BE-6E8E-4BD3-AC66-BFA2E9129424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1316EC1-EDB8-464B-8C0E-D5AD7F543FE8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56C0A-0A4E-4531-85CC-66BA1E93EAEF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1235075" y="666125"/>
            <a:ext cx="9721850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endParaRPr lang="en-US" sz="4000" b="1" dirty="0">
              <a:solidFill>
                <a:schemeClr val="bg1"/>
              </a:solidFill>
              <a:ea typeface="Roboto" panose="020000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237611"/>
              </p:ext>
            </p:extLst>
          </p:nvPr>
        </p:nvGraphicFramePr>
        <p:xfrm>
          <a:off x="3122409" y="2420845"/>
          <a:ext cx="5947182" cy="2519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4108246" y="5256321"/>
            <a:ext cx="3968954" cy="4312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1D2021-A2DD-4CBA-BD46-1D45332D29AE}"/>
              </a:ext>
            </a:extLst>
          </p:cNvPr>
          <p:cNvGrpSpPr/>
          <p:nvPr/>
        </p:nvGrpSpPr>
        <p:grpSpPr>
          <a:xfrm>
            <a:off x="8749918" y="5169684"/>
            <a:ext cx="2595153" cy="656409"/>
            <a:chOff x="6562021" y="5169684"/>
            <a:chExt cx="2595153" cy="65640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AF50EE-0A46-442A-B989-647F87CBA8DA}"/>
                </a:ext>
              </a:extLst>
            </p:cNvPr>
            <p:cNvGrpSpPr/>
            <p:nvPr/>
          </p:nvGrpSpPr>
          <p:grpSpPr>
            <a:xfrm>
              <a:off x="7187518" y="5224456"/>
              <a:ext cx="1969656" cy="601637"/>
              <a:chOff x="8870973" y="5224456"/>
              <a:chExt cx="1969656" cy="60163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BCF6CE-52CC-4D79-9856-573FC55C8BD7}"/>
                  </a:ext>
                </a:extLst>
              </p:cNvPr>
              <p:cNvSpPr txBox="1"/>
              <p:nvPr/>
            </p:nvSpPr>
            <p:spPr>
              <a:xfrm>
                <a:off x="8870973" y="5549094"/>
                <a:ext cx="14630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+ $</a:t>
                </a:r>
                <a:r>
                  <a:rPr lang="en-US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425</a:t>
                </a:r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.000</a:t>
                </a:r>
                <a:endParaRPr lang="en-US" sz="1800" b="1" dirty="0">
                  <a:solidFill>
                    <a:schemeClr val="bg1"/>
                  </a:solidFill>
                  <a:ea typeface="PT Sans" panose="020B0503020203020204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7A7A49-3BA5-4539-A011-89CC9D85EAFB}"/>
                  </a:ext>
                </a:extLst>
              </p:cNvPr>
              <p:cNvSpPr txBox="1"/>
              <p:nvPr/>
            </p:nvSpPr>
            <p:spPr>
              <a:xfrm>
                <a:off x="8870973" y="5224456"/>
                <a:ext cx="196965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Rival Company</a:t>
                </a:r>
              </a:p>
            </p:txBody>
          </p:sp>
        </p:grpSp>
        <p:sp>
          <p:nvSpPr>
            <p:cNvPr id="16" name="Drawing 282">
              <a:extLst>
                <a:ext uri="{FF2B5EF4-FFF2-40B4-BE49-F238E27FC236}">
                  <a16:creationId xmlns:a16="http://schemas.microsoft.com/office/drawing/2014/main" id="{90F5A2AF-92BD-4419-B9C1-20FE1BF2293D}"/>
                </a:ext>
              </a:extLst>
            </p:cNvPr>
            <p:cNvSpPr/>
            <p:nvPr/>
          </p:nvSpPr>
          <p:spPr>
            <a:xfrm>
              <a:off x="6562021" y="5169684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E003B3-9DBF-48DB-9B59-0E40CFBE5F81}"/>
              </a:ext>
            </a:extLst>
          </p:cNvPr>
          <p:cNvGrpSpPr/>
          <p:nvPr/>
        </p:nvGrpSpPr>
        <p:grpSpPr>
          <a:xfrm>
            <a:off x="1235075" y="5224456"/>
            <a:ext cx="2873171" cy="656954"/>
            <a:chOff x="3122409" y="5224456"/>
            <a:chExt cx="2873171" cy="6569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E2DD191-71D0-4D55-9E66-756316B4CAA1}"/>
                </a:ext>
              </a:extLst>
            </p:cNvPr>
            <p:cNvGrpSpPr/>
            <p:nvPr/>
          </p:nvGrpSpPr>
          <p:grpSpPr>
            <a:xfrm>
              <a:off x="3747905" y="5224456"/>
              <a:ext cx="2247675" cy="601637"/>
              <a:chOff x="1860572" y="5224456"/>
              <a:chExt cx="2247675" cy="60163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EEA28E-584F-466E-B97D-F84175C07FBC}"/>
                  </a:ext>
                </a:extLst>
              </p:cNvPr>
              <p:cNvSpPr txBox="1"/>
              <p:nvPr/>
            </p:nvSpPr>
            <p:spPr>
              <a:xfrm>
                <a:off x="1860573" y="5549094"/>
                <a:ext cx="14630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+ $</a:t>
                </a:r>
                <a:r>
                  <a:rPr lang="en-US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425</a:t>
                </a:r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.000</a:t>
                </a:r>
                <a:endParaRPr lang="en-US" sz="1800" b="1" dirty="0">
                  <a:solidFill>
                    <a:schemeClr val="bg1"/>
                  </a:solidFill>
                  <a:ea typeface="PT Sans" panose="020B0503020203020204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9F4E69-F932-4D46-AD59-1AC0C2CA8716}"/>
                  </a:ext>
                </a:extLst>
              </p:cNvPr>
              <p:cNvSpPr txBox="1"/>
              <p:nvPr/>
            </p:nvSpPr>
            <p:spPr>
              <a:xfrm>
                <a:off x="1860572" y="5224456"/>
                <a:ext cx="22476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Our Company</a:t>
                </a:r>
              </a:p>
            </p:txBody>
          </p:sp>
        </p:grpSp>
        <p:sp>
          <p:nvSpPr>
            <p:cNvPr id="18" name="Drawing 282">
              <a:extLst>
                <a:ext uri="{FF2B5EF4-FFF2-40B4-BE49-F238E27FC236}">
                  <a16:creationId xmlns:a16="http://schemas.microsoft.com/office/drawing/2014/main" id="{692F5C10-D9DD-4E13-A71E-EC55F6B56652}"/>
                </a:ext>
              </a:extLst>
            </p:cNvPr>
            <p:cNvSpPr/>
            <p:nvPr/>
          </p:nvSpPr>
          <p:spPr>
            <a:xfrm>
              <a:off x="3122409" y="5225001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AFF0E15-7F7E-4839-93A7-E4965A2C4933}"/>
              </a:ext>
            </a:extLst>
          </p:cNvPr>
          <p:cNvSpPr/>
          <p:nvPr/>
        </p:nvSpPr>
        <p:spPr>
          <a:xfrm>
            <a:off x="3933372" y="5169684"/>
            <a:ext cx="4325258" cy="6564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D0E33BE2-AC19-4DAC-AF7F-6551788C1B86}"/>
              </a:ext>
            </a:extLst>
          </p:cNvPr>
          <p:cNvSpPr/>
          <p:nvPr/>
        </p:nvSpPr>
        <p:spPr>
          <a:xfrm>
            <a:off x="-210799" y="2"/>
            <a:ext cx="12613599" cy="3077223"/>
          </a:xfrm>
          <a:custGeom>
            <a:avLst/>
            <a:gdLst>
              <a:gd name="connsiteX0" fmla="*/ 0 w 12613599"/>
              <a:gd name="connsiteY0" fmla="*/ 0 h 3077223"/>
              <a:gd name="connsiteX1" fmla="*/ 56791 w 12613599"/>
              <a:gd name="connsiteY1" fmla="*/ 0 h 3077223"/>
              <a:gd name="connsiteX2" fmla="*/ 540769 w 12613599"/>
              <a:gd name="connsiteY2" fmla="*/ 829012 h 3077223"/>
              <a:gd name="connsiteX3" fmla="*/ 772157 w 12613599"/>
              <a:gd name="connsiteY3" fmla="*/ 0 h 3077223"/>
              <a:gd name="connsiteX4" fmla="*/ 836915 w 12613599"/>
              <a:gd name="connsiteY4" fmla="*/ 0 h 3077223"/>
              <a:gd name="connsiteX5" fmla="*/ 583508 w 12613599"/>
              <a:gd name="connsiteY5" fmla="*/ 867003 h 3077223"/>
              <a:gd name="connsiteX6" fmla="*/ 3864872 w 12613599"/>
              <a:gd name="connsiteY6" fmla="*/ 2652519 h 3077223"/>
              <a:gd name="connsiteX7" fmla="*/ 3931354 w 12613599"/>
              <a:gd name="connsiteY7" fmla="*/ 2562293 h 3077223"/>
              <a:gd name="connsiteX8" fmla="*/ 2480519 w 12613599"/>
              <a:gd name="connsiteY8" fmla="*/ 0 h 3077223"/>
              <a:gd name="connsiteX9" fmla="*/ 2538163 w 12613599"/>
              <a:gd name="connsiteY9" fmla="*/ 0 h 3077223"/>
              <a:gd name="connsiteX10" fmla="*/ 3978842 w 12613599"/>
              <a:gd name="connsiteY10" fmla="*/ 2533801 h 3077223"/>
              <a:gd name="connsiteX11" fmla="*/ 4092811 w 12613599"/>
              <a:gd name="connsiteY11" fmla="*/ 2495812 h 3077223"/>
              <a:gd name="connsiteX12" fmla="*/ 4135549 w 12613599"/>
              <a:gd name="connsiteY12" fmla="*/ 2495812 h 3077223"/>
              <a:gd name="connsiteX13" fmla="*/ 4545700 w 12613599"/>
              <a:gd name="connsiteY13" fmla="*/ 0 h 3077223"/>
              <a:gd name="connsiteX14" fmla="*/ 4589989 w 12613599"/>
              <a:gd name="connsiteY14" fmla="*/ 0 h 3077223"/>
              <a:gd name="connsiteX15" fmla="*/ 4510698 w 12613599"/>
              <a:gd name="connsiteY15" fmla="*/ 482355 h 3077223"/>
              <a:gd name="connsiteX16" fmla="*/ 4183037 w 12613599"/>
              <a:gd name="connsiteY16" fmla="*/ 2500561 h 3077223"/>
              <a:gd name="connsiteX17" fmla="*/ 4353991 w 12613599"/>
              <a:gd name="connsiteY17" fmla="*/ 2605031 h 3077223"/>
              <a:gd name="connsiteX18" fmla="*/ 8164197 w 12613599"/>
              <a:gd name="connsiteY18" fmla="*/ 0 h 3077223"/>
              <a:gd name="connsiteX19" fmla="*/ 8257423 w 12613599"/>
              <a:gd name="connsiteY19" fmla="*/ 0 h 3077223"/>
              <a:gd name="connsiteX20" fmla="*/ 7212718 w 12613599"/>
              <a:gd name="connsiteY20" fmla="*/ 715043 h 3077223"/>
              <a:gd name="connsiteX21" fmla="*/ 4377734 w 12613599"/>
              <a:gd name="connsiteY21" fmla="*/ 2652519 h 3077223"/>
              <a:gd name="connsiteX22" fmla="*/ 4410975 w 12613599"/>
              <a:gd name="connsiteY22" fmla="*/ 2752242 h 3077223"/>
              <a:gd name="connsiteX23" fmla="*/ 4410975 w 12613599"/>
              <a:gd name="connsiteY23" fmla="*/ 2799730 h 3077223"/>
              <a:gd name="connsiteX24" fmla="*/ 7720829 w 12613599"/>
              <a:gd name="connsiteY24" fmla="*/ 2946942 h 3077223"/>
              <a:gd name="connsiteX25" fmla="*/ 8399897 w 12613599"/>
              <a:gd name="connsiteY25" fmla="*/ 64468 h 3077223"/>
              <a:gd name="connsiteX26" fmla="*/ 8335196 w 12613599"/>
              <a:gd name="connsiteY26" fmla="*/ 33008 h 3077223"/>
              <a:gd name="connsiteX27" fmla="*/ 8299005 w 12613599"/>
              <a:gd name="connsiteY27" fmla="*/ 0 h 3077223"/>
              <a:gd name="connsiteX28" fmla="*/ 8704623 w 12613599"/>
              <a:gd name="connsiteY28" fmla="*/ 0 h 3077223"/>
              <a:gd name="connsiteX29" fmla="*/ 8664637 w 12613599"/>
              <a:gd name="connsiteY29" fmla="*/ 33008 h 3077223"/>
              <a:gd name="connsiteX30" fmla="*/ 8537609 w 12613599"/>
              <a:gd name="connsiteY30" fmla="*/ 78714 h 3077223"/>
              <a:gd name="connsiteX31" fmla="*/ 8452132 w 12613599"/>
              <a:gd name="connsiteY31" fmla="*/ 73967 h 3077223"/>
              <a:gd name="connsiteX32" fmla="*/ 7796810 w 12613599"/>
              <a:gd name="connsiteY32" fmla="*/ 2894704 h 3077223"/>
              <a:gd name="connsiteX33" fmla="*/ 11695508 w 12613599"/>
              <a:gd name="connsiteY33" fmla="*/ 1085442 h 3077223"/>
              <a:gd name="connsiteX34" fmla="*/ 8907584 w 12613599"/>
              <a:gd name="connsiteY34" fmla="*/ 0 h 3077223"/>
              <a:gd name="connsiteX35" fmla="*/ 9037935 w 12613599"/>
              <a:gd name="connsiteY35" fmla="*/ 0 h 3077223"/>
              <a:gd name="connsiteX36" fmla="*/ 11695508 w 12613599"/>
              <a:gd name="connsiteY36" fmla="*/ 1028458 h 3077223"/>
              <a:gd name="connsiteX37" fmla="*/ 11456173 w 12613599"/>
              <a:gd name="connsiteY37" fmla="*/ 0 h 3077223"/>
              <a:gd name="connsiteX38" fmla="*/ 11510664 w 12613599"/>
              <a:gd name="connsiteY38" fmla="*/ 0 h 3077223"/>
              <a:gd name="connsiteX39" fmla="*/ 11676510 w 12613599"/>
              <a:gd name="connsiteY39" fmla="*/ 710293 h 3077223"/>
              <a:gd name="connsiteX40" fmla="*/ 11747740 w 12613599"/>
              <a:gd name="connsiteY40" fmla="*/ 1009465 h 3077223"/>
              <a:gd name="connsiteX41" fmla="*/ 12556407 w 12613599"/>
              <a:gd name="connsiteY41" fmla="*/ 0 h 3077223"/>
              <a:gd name="connsiteX42" fmla="*/ 12613599 w 12613599"/>
              <a:gd name="connsiteY42" fmla="*/ 0 h 3077223"/>
              <a:gd name="connsiteX43" fmla="*/ 11761989 w 12613599"/>
              <a:gd name="connsiteY43" fmla="*/ 1061700 h 3077223"/>
              <a:gd name="connsiteX44" fmla="*/ 11776235 w 12613599"/>
              <a:gd name="connsiteY44" fmla="*/ 1080695 h 3077223"/>
              <a:gd name="connsiteX45" fmla="*/ 11761989 w 12613599"/>
              <a:gd name="connsiteY45" fmla="*/ 1104438 h 3077223"/>
              <a:gd name="connsiteX46" fmla="*/ 7773067 w 12613599"/>
              <a:gd name="connsiteY46" fmla="*/ 2961184 h 3077223"/>
              <a:gd name="connsiteX47" fmla="*/ 7768317 w 12613599"/>
              <a:gd name="connsiteY47" fmla="*/ 2961184 h 3077223"/>
              <a:gd name="connsiteX48" fmla="*/ 7763568 w 12613599"/>
              <a:gd name="connsiteY48" fmla="*/ 2975434 h 3077223"/>
              <a:gd name="connsiteX49" fmla="*/ 7739825 w 12613599"/>
              <a:gd name="connsiteY49" fmla="*/ 2994426 h 3077223"/>
              <a:gd name="connsiteX50" fmla="*/ 4406226 w 12613599"/>
              <a:gd name="connsiteY50" fmla="*/ 2847216 h 3077223"/>
              <a:gd name="connsiteX51" fmla="*/ 4154542 w 12613599"/>
              <a:gd name="connsiteY51" fmla="*/ 3075156 h 3077223"/>
              <a:gd name="connsiteX52" fmla="*/ 3831631 w 12613599"/>
              <a:gd name="connsiteY52" fmla="*/ 2818724 h 3077223"/>
              <a:gd name="connsiteX53" fmla="*/ 3845877 w 12613599"/>
              <a:gd name="connsiteY53" fmla="*/ 2700005 h 3077223"/>
              <a:gd name="connsiteX54" fmla="*/ 564514 w 12613599"/>
              <a:gd name="connsiteY54" fmla="*/ 914489 h 3077223"/>
              <a:gd name="connsiteX55" fmla="*/ 555015 w 12613599"/>
              <a:gd name="connsiteY55" fmla="*/ 919238 h 3077223"/>
              <a:gd name="connsiteX56" fmla="*/ 550268 w 12613599"/>
              <a:gd name="connsiteY56" fmla="*/ 919238 h 3077223"/>
              <a:gd name="connsiteX57" fmla="*/ 531273 w 12613599"/>
              <a:gd name="connsiteY57" fmla="*/ 909742 h 30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13599" h="3077223">
                <a:moveTo>
                  <a:pt x="0" y="0"/>
                </a:moveTo>
                <a:lnTo>
                  <a:pt x="56791" y="0"/>
                </a:lnTo>
                <a:lnTo>
                  <a:pt x="540769" y="829012"/>
                </a:lnTo>
                <a:lnTo>
                  <a:pt x="772157" y="0"/>
                </a:lnTo>
                <a:lnTo>
                  <a:pt x="836915" y="0"/>
                </a:lnTo>
                <a:lnTo>
                  <a:pt x="583508" y="867003"/>
                </a:lnTo>
                <a:lnTo>
                  <a:pt x="3864872" y="2652519"/>
                </a:lnTo>
                <a:cubicBezTo>
                  <a:pt x="3879119" y="2619278"/>
                  <a:pt x="3902861" y="2590785"/>
                  <a:pt x="3931354" y="2562293"/>
                </a:cubicBezTo>
                <a:lnTo>
                  <a:pt x="2480519" y="0"/>
                </a:lnTo>
                <a:lnTo>
                  <a:pt x="2538163" y="0"/>
                </a:lnTo>
                <a:lnTo>
                  <a:pt x="3978842" y="2533801"/>
                </a:lnTo>
                <a:cubicBezTo>
                  <a:pt x="4016831" y="2514808"/>
                  <a:pt x="4050072" y="2500561"/>
                  <a:pt x="4092811" y="2495812"/>
                </a:cubicBezTo>
                <a:cubicBezTo>
                  <a:pt x="4107057" y="2495812"/>
                  <a:pt x="4121303" y="2495812"/>
                  <a:pt x="4135549" y="2495812"/>
                </a:cubicBezTo>
                <a:lnTo>
                  <a:pt x="4545700" y="0"/>
                </a:lnTo>
                <a:lnTo>
                  <a:pt x="4589989" y="0"/>
                </a:lnTo>
                <a:lnTo>
                  <a:pt x="4510698" y="482355"/>
                </a:lnTo>
                <a:lnTo>
                  <a:pt x="4183037" y="2500561"/>
                </a:lnTo>
                <a:cubicBezTo>
                  <a:pt x="4249518" y="2514808"/>
                  <a:pt x="4311253" y="2552796"/>
                  <a:pt x="4353991" y="2605031"/>
                </a:cubicBezTo>
                <a:lnTo>
                  <a:pt x="8164197" y="0"/>
                </a:lnTo>
                <a:lnTo>
                  <a:pt x="8257423" y="0"/>
                </a:lnTo>
                <a:lnTo>
                  <a:pt x="7212718" y="715043"/>
                </a:lnTo>
                <a:lnTo>
                  <a:pt x="4377734" y="2652519"/>
                </a:lnTo>
                <a:cubicBezTo>
                  <a:pt x="4396729" y="2681012"/>
                  <a:pt x="4406226" y="2714253"/>
                  <a:pt x="4410975" y="2752242"/>
                </a:cubicBezTo>
                <a:cubicBezTo>
                  <a:pt x="4410975" y="2771238"/>
                  <a:pt x="4410975" y="2785484"/>
                  <a:pt x="4410975" y="2799730"/>
                </a:cubicBezTo>
                <a:lnTo>
                  <a:pt x="7720829" y="2946942"/>
                </a:lnTo>
                <a:lnTo>
                  <a:pt x="8399897" y="64468"/>
                </a:lnTo>
                <a:cubicBezTo>
                  <a:pt x="8376153" y="57345"/>
                  <a:pt x="8354784" y="46660"/>
                  <a:pt x="8335196" y="33008"/>
                </a:cubicBezTo>
                <a:lnTo>
                  <a:pt x="8299005" y="0"/>
                </a:lnTo>
                <a:lnTo>
                  <a:pt x="8704623" y="0"/>
                </a:lnTo>
                <a:lnTo>
                  <a:pt x="8664637" y="33008"/>
                </a:lnTo>
                <a:cubicBezTo>
                  <a:pt x="8627835" y="57345"/>
                  <a:pt x="8585096" y="73966"/>
                  <a:pt x="8537609" y="78714"/>
                </a:cubicBezTo>
                <a:cubicBezTo>
                  <a:pt x="8509116" y="78714"/>
                  <a:pt x="8480624" y="78714"/>
                  <a:pt x="8452132" y="73967"/>
                </a:cubicBezTo>
                <a:lnTo>
                  <a:pt x="7796810" y="2894704"/>
                </a:lnTo>
                <a:lnTo>
                  <a:pt x="11695508" y="1085442"/>
                </a:lnTo>
                <a:lnTo>
                  <a:pt x="8907584" y="0"/>
                </a:lnTo>
                <a:lnTo>
                  <a:pt x="9037935" y="0"/>
                </a:lnTo>
                <a:lnTo>
                  <a:pt x="11695508" y="1028458"/>
                </a:lnTo>
                <a:lnTo>
                  <a:pt x="11456173" y="0"/>
                </a:lnTo>
                <a:lnTo>
                  <a:pt x="11510664" y="0"/>
                </a:lnTo>
                <a:lnTo>
                  <a:pt x="11676510" y="710293"/>
                </a:lnTo>
                <a:lnTo>
                  <a:pt x="11747740" y="1009465"/>
                </a:lnTo>
                <a:lnTo>
                  <a:pt x="12556407" y="0"/>
                </a:lnTo>
                <a:lnTo>
                  <a:pt x="12613599" y="0"/>
                </a:lnTo>
                <a:lnTo>
                  <a:pt x="11761989" y="1061700"/>
                </a:lnTo>
                <a:cubicBezTo>
                  <a:pt x="11771485" y="1066447"/>
                  <a:pt x="11776235" y="1071196"/>
                  <a:pt x="11776235" y="1080695"/>
                </a:cubicBezTo>
                <a:cubicBezTo>
                  <a:pt x="11776235" y="1090192"/>
                  <a:pt x="11771485" y="1099688"/>
                  <a:pt x="11761989" y="1104438"/>
                </a:cubicBezTo>
                <a:lnTo>
                  <a:pt x="7773067" y="2961184"/>
                </a:lnTo>
                <a:cubicBezTo>
                  <a:pt x="7773067" y="2961184"/>
                  <a:pt x="7768317" y="2961184"/>
                  <a:pt x="7768317" y="2961184"/>
                </a:cubicBezTo>
                <a:lnTo>
                  <a:pt x="7763568" y="2975434"/>
                </a:lnTo>
                <a:cubicBezTo>
                  <a:pt x="7758821" y="2984930"/>
                  <a:pt x="7749322" y="2994426"/>
                  <a:pt x="7739825" y="2994426"/>
                </a:cubicBezTo>
                <a:lnTo>
                  <a:pt x="4406226" y="2847216"/>
                </a:lnTo>
                <a:cubicBezTo>
                  <a:pt x="4382483" y="2965934"/>
                  <a:pt x="4282760" y="3060908"/>
                  <a:pt x="4154542" y="3075156"/>
                </a:cubicBezTo>
                <a:cubicBezTo>
                  <a:pt x="3993088" y="3094150"/>
                  <a:pt x="3850626" y="2980180"/>
                  <a:pt x="3831631" y="2818724"/>
                </a:cubicBezTo>
                <a:cubicBezTo>
                  <a:pt x="3831631" y="2775986"/>
                  <a:pt x="3831631" y="2737996"/>
                  <a:pt x="3845877" y="2700005"/>
                </a:cubicBezTo>
                <a:lnTo>
                  <a:pt x="564514" y="914489"/>
                </a:lnTo>
                <a:cubicBezTo>
                  <a:pt x="564514" y="914489"/>
                  <a:pt x="559765" y="919238"/>
                  <a:pt x="555015" y="919238"/>
                </a:cubicBezTo>
                <a:cubicBezTo>
                  <a:pt x="550268" y="919238"/>
                  <a:pt x="550268" y="919238"/>
                  <a:pt x="550268" y="919238"/>
                </a:cubicBezTo>
                <a:cubicBezTo>
                  <a:pt x="545519" y="919238"/>
                  <a:pt x="536022" y="919238"/>
                  <a:pt x="531273" y="909742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Polyline: figure 53">
            <a:extLst>
              <a:ext uri="{FF2B5EF4-FFF2-40B4-BE49-F238E27FC236}">
                <a16:creationId xmlns:a16="http://schemas.microsoft.com/office/drawing/2014/main" id="{04079BED-1976-493F-9B26-98536398A517}"/>
              </a:ext>
            </a:extLst>
          </p:cNvPr>
          <p:cNvSpPr/>
          <p:nvPr/>
        </p:nvSpPr>
        <p:spPr>
          <a:xfrm>
            <a:off x="-869380" y="-832005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508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688F5C-5781-4BC9-A013-4955D4A3134F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1646135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1370157" y="4713960"/>
            <a:ext cx="2563668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347FC0B2-DC74-4684-9A08-5039F23F6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22966"/>
              </p:ext>
            </p:extLst>
          </p:nvPr>
        </p:nvGraphicFramePr>
        <p:xfrm>
          <a:off x="1985198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Chart 10">
            <a:extLst>
              <a:ext uri="{FF2B5EF4-FFF2-40B4-BE49-F238E27FC236}">
                <a16:creationId xmlns:a16="http://schemas.microsoft.com/office/drawing/2014/main" id="{A466AE74-7E89-456F-8CEF-4EB9A855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231326"/>
              </p:ext>
            </p:extLst>
          </p:nvPr>
        </p:nvGraphicFramePr>
        <p:xfrm>
          <a:off x="5143051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Chart 13">
            <a:extLst>
              <a:ext uri="{FF2B5EF4-FFF2-40B4-BE49-F238E27FC236}">
                <a16:creationId xmlns:a16="http://schemas.microsoft.com/office/drawing/2014/main" id="{708EC1CE-CF2D-49B3-A670-8D1CEB5EA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292965"/>
              </p:ext>
            </p:extLst>
          </p:nvPr>
        </p:nvGraphicFramePr>
        <p:xfrm>
          <a:off x="8430677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1248589" y="661559"/>
            <a:ext cx="9708335" cy="14186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endParaRPr lang="en-US" sz="4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DIAGRAM SECTION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27B29-F0C0-47F4-AEC3-9CC79AAEFA46}"/>
              </a:ext>
            </a:extLst>
          </p:cNvPr>
          <p:cNvSpPr txBox="1"/>
          <p:nvPr/>
        </p:nvSpPr>
        <p:spPr>
          <a:xfrm>
            <a:off x="4803987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0" name="7 CuadroTexto">
            <a:extLst>
              <a:ext uri="{FF2B5EF4-FFF2-40B4-BE49-F238E27FC236}">
                <a16:creationId xmlns:a16="http://schemas.microsoft.com/office/drawing/2014/main" id="{5DE584DE-FE3C-4B6D-8AE2-478F1E87A273}"/>
              </a:ext>
            </a:extLst>
          </p:cNvPr>
          <p:cNvSpPr txBox="1"/>
          <p:nvPr/>
        </p:nvSpPr>
        <p:spPr>
          <a:xfrm>
            <a:off x="4476508" y="4713960"/>
            <a:ext cx="2591042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13783E-A617-4F68-8D36-6B9D202B48C4}"/>
              </a:ext>
            </a:extLst>
          </p:cNvPr>
          <p:cNvSpPr txBox="1"/>
          <p:nvPr/>
        </p:nvSpPr>
        <p:spPr>
          <a:xfrm>
            <a:off x="8085770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3" name="7 CuadroTexto">
            <a:extLst>
              <a:ext uri="{FF2B5EF4-FFF2-40B4-BE49-F238E27FC236}">
                <a16:creationId xmlns:a16="http://schemas.microsoft.com/office/drawing/2014/main" id="{E8CF4901-F322-4D70-9A90-4868566B9D70}"/>
              </a:ext>
            </a:extLst>
          </p:cNvPr>
          <p:cNvSpPr txBox="1"/>
          <p:nvPr/>
        </p:nvSpPr>
        <p:spPr>
          <a:xfrm>
            <a:off x="7763232" y="4713960"/>
            <a:ext cx="2581160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rawing 8">
            <a:extLst>
              <a:ext uri="{FF2B5EF4-FFF2-40B4-BE49-F238E27FC236}">
                <a16:creationId xmlns:a16="http://schemas.microsoft.com/office/drawing/2014/main" id="{BA85B1C3-85A4-4752-A9C3-458E8C8A89CD}"/>
              </a:ext>
            </a:extLst>
          </p:cNvPr>
          <p:cNvGrpSpPr/>
          <p:nvPr/>
        </p:nvGrpSpPr>
        <p:grpSpPr>
          <a:xfrm>
            <a:off x="2691397" y="3117764"/>
            <a:ext cx="6801908" cy="7071720"/>
            <a:chOff x="5257649" y="2558396"/>
            <a:chExt cx="1677503" cy="1744045"/>
          </a:xfrm>
          <a:solidFill>
            <a:schemeClr val="bg1">
              <a:alpha val="2000"/>
            </a:schemeClr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FEF5F21D-2ED4-4434-979E-B0EBA99CE986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ABEC142-FF46-46A4-A274-C0F40312A93F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E8E278E-90DC-4DEF-93A7-D35CAF30DC0A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AC4BA18D-DB05-43AE-9E63-EF1297911DEC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865CC611-7BF9-46D2-A7FD-FC196B6C473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E2E4B2E2-6C59-45DA-8883-3440293286AB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2E7D59A-C14C-48DC-A6FC-042B8D16B744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AE1E9E4-8263-42EA-AACC-C72BE6EC49B6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A4B61F0-B08B-4F53-9A41-79FF6149FC8E}"/>
              </a:ext>
            </a:extLst>
          </p:cNvPr>
          <p:cNvSpPr/>
          <p:nvPr/>
        </p:nvSpPr>
        <p:spPr>
          <a:xfrm>
            <a:off x="1548339" y="2109612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ading 15">
            <a:extLst>
              <a:ext uri="{FF2B5EF4-FFF2-40B4-BE49-F238E27FC236}">
                <a16:creationId xmlns:a16="http://schemas.microsoft.com/office/drawing/2014/main" id="{2F462038-6F42-4BF9-A943-754587F3575D}"/>
              </a:ext>
            </a:extLst>
          </p:cNvPr>
          <p:cNvSpPr txBox="1">
            <a:spLocks/>
          </p:cNvSpPr>
          <p:nvPr/>
        </p:nvSpPr>
        <p:spPr>
          <a:xfrm>
            <a:off x="766354" y="7506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2224695" y="5185390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2247907" y="4888764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4F33E-67E3-4D49-BC88-0DF17297EA85}"/>
              </a:ext>
            </a:extLst>
          </p:cNvPr>
          <p:cNvGrpSpPr/>
          <p:nvPr/>
        </p:nvGrpSpPr>
        <p:grpSpPr>
          <a:xfrm>
            <a:off x="1235075" y="4968018"/>
            <a:ext cx="837470" cy="837470"/>
            <a:chOff x="2261540" y="3960709"/>
            <a:chExt cx="837470" cy="83747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F68DD8-7B77-4153-A6CF-4F49FEB5EA70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BAA1B7-667D-46E5-9B54-91B8370DD786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Shape 2624">
              <a:extLst>
                <a:ext uri="{FF2B5EF4-FFF2-40B4-BE49-F238E27FC236}">
                  <a16:creationId xmlns:a16="http://schemas.microsoft.com/office/drawing/2014/main" id="{D4F630E8-E1A2-4FDE-91C6-972393E88DBA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3AEB5140-6CC1-42C0-B9B7-76CB3DC615BB}"/>
              </a:ext>
            </a:extLst>
          </p:cNvPr>
          <p:cNvSpPr txBox="1">
            <a:spLocks/>
          </p:cNvSpPr>
          <p:nvPr/>
        </p:nvSpPr>
        <p:spPr>
          <a:xfrm>
            <a:off x="4765979" y="296673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2044CB4E-4AE0-4782-83C6-297384E60F9B}"/>
              </a:ext>
            </a:extLst>
          </p:cNvPr>
          <p:cNvSpPr/>
          <p:nvPr/>
        </p:nvSpPr>
        <p:spPr>
          <a:xfrm>
            <a:off x="4712944" y="2695853"/>
            <a:ext cx="278891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064E45-D0D4-4315-B49B-EF3F59670720}"/>
              </a:ext>
            </a:extLst>
          </p:cNvPr>
          <p:cNvGrpSpPr/>
          <p:nvPr/>
        </p:nvGrpSpPr>
        <p:grpSpPr>
          <a:xfrm>
            <a:off x="5677265" y="1694053"/>
            <a:ext cx="837470" cy="837470"/>
            <a:chOff x="5677265" y="1795653"/>
            <a:chExt cx="837470" cy="83747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650E58-06CD-4FD4-9BE6-0ABF357557CF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6B5D55A-E75B-459A-BBE3-868888AF7B3D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Shape 2617">
              <a:extLst>
                <a:ext uri="{FF2B5EF4-FFF2-40B4-BE49-F238E27FC236}">
                  <a16:creationId xmlns:a16="http://schemas.microsoft.com/office/drawing/2014/main" id="{32CDABFC-1C41-47BD-89F1-10E81F4E7A23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BB9344-5D19-490D-8B7C-F16CF5CA1A40}"/>
              </a:ext>
            </a:extLst>
          </p:cNvPr>
          <p:cNvGrpSpPr/>
          <p:nvPr/>
        </p:nvGrpSpPr>
        <p:grpSpPr>
          <a:xfrm>
            <a:off x="10121237" y="4951813"/>
            <a:ext cx="837470" cy="837470"/>
            <a:chOff x="9802016" y="4316091"/>
            <a:chExt cx="837470" cy="83747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16174DE-03DC-4D75-983F-B5D8DAB9BD84}"/>
                </a:ext>
              </a:extLst>
            </p:cNvPr>
            <p:cNvSpPr/>
            <p:nvPr/>
          </p:nvSpPr>
          <p:spPr>
            <a:xfrm>
              <a:off x="9802016" y="4316091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FFF1848-6410-4AE6-BF11-14C58AEA4F0D}"/>
                </a:ext>
              </a:extLst>
            </p:cNvPr>
            <p:cNvSpPr/>
            <p:nvPr/>
          </p:nvSpPr>
          <p:spPr>
            <a:xfrm>
              <a:off x="9867750" y="4379444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Shape 2934">
              <a:extLst>
                <a:ext uri="{FF2B5EF4-FFF2-40B4-BE49-F238E27FC236}">
                  <a16:creationId xmlns:a16="http://schemas.microsoft.com/office/drawing/2014/main" id="{2A30AA61-84DB-406B-A7D5-1378D5DFAB2B}"/>
                </a:ext>
              </a:extLst>
            </p:cNvPr>
            <p:cNvSpPr/>
            <p:nvPr/>
          </p:nvSpPr>
          <p:spPr>
            <a:xfrm>
              <a:off x="10078386" y="4535450"/>
              <a:ext cx="238756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41" name="Subtitle 2">
            <a:extLst>
              <a:ext uri="{FF2B5EF4-FFF2-40B4-BE49-F238E27FC236}">
                <a16:creationId xmlns:a16="http://schemas.microsoft.com/office/drawing/2014/main" id="{5C6491B7-88A9-4DAA-A08B-77962B51E782}"/>
              </a:ext>
            </a:extLst>
          </p:cNvPr>
          <p:cNvSpPr txBox="1">
            <a:spLocks/>
          </p:cNvSpPr>
          <p:nvPr/>
        </p:nvSpPr>
        <p:spPr>
          <a:xfrm>
            <a:off x="7201599" y="520421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3154FE79-C603-4288-9F30-4D21AF58C284}"/>
              </a:ext>
            </a:extLst>
          </p:cNvPr>
          <p:cNvSpPr/>
          <p:nvPr/>
        </p:nvSpPr>
        <p:spPr>
          <a:xfrm>
            <a:off x="7248023" y="4907591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56671F-208D-4391-BB58-385D2C9FE22F}"/>
              </a:ext>
            </a:extLst>
          </p:cNvPr>
          <p:cNvSpPr/>
          <p:nvPr/>
        </p:nvSpPr>
        <p:spPr>
          <a:xfrm>
            <a:off x="1235075" y="4546000"/>
            <a:ext cx="4187825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1736345" y="4720900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 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614773" y="2074022"/>
            <a:ext cx="5341527" cy="26468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j-lt"/>
              </a:rPr>
              <a:t>99%</a:t>
            </a:r>
            <a:endParaRPr lang="uk-UA" sz="1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Drawing 3" descr="Picture looks like as white, the black, bird, large&#10;&#10;">
            <a:extLst>
              <a:ext uri="{FF2B5EF4-FFF2-40B4-BE49-F238E27FC236}">
                <a16:creationId xmlns:a16="http://schemas.microsoft.com/office/drawing/2014/main" id="{645CCEB8-D977-45F0-912F-1DD78C3669F2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t="12498" b="12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yline: figure 8">
            <a:extLst>
              <a:ext uri="{FF2B5EF4-FFF2-40B4-BE49-F238E27FC236}">
                <a16:creationId xmlns:a16="http://schemas.microsoft.com/office/drawing/2014/main" id="{C1CFC241-3C34-4BA2-90CD-D4D14BD24BD3}"/>
              </a:ext>
            </a:extLst>
          </p:cNvPr>
          <p:cNvSpPr/>
          <p:nvPr/>
        </p:nvSpPr>
        <p:spPr>
          <a:xfrm rot="10800000">
            <a:off x="-869380" y="3934870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olyline: figure 6">
            <a:extLst>
              <a:ext uri="{FF2B5EF4-FFF2-40B4-BE49-F238E27FC236}">
                <a16:creationId xmlns:a16="http://schemas.microsoft.com/office/drawing/2014/main" id="{78E5A7E3-EC58-496E-9233-3DB5FED5A969}"/>
              </a:ext>
            </a:extLst>
          </p:cNvPr>
          <p:cNvSpPr/>
          <p:nvPr/>
        </p:nvSpPr>
        <p:spPr>
          <a:xfrm rot="10800000">
            <a:off x="-869381" y="4361269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DF0C45-561E-4CB7-A2E3-2EC8050E1897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69364"/>
              </p:ext>
            </p:extLst>
          </p:nvPr>
        </p:nvGraphicFramePr>
        <p:xfrm>
          <a:off x="1235074" y="2412589"/>
          <a:ext cx="9721851" cy="3482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1235074" y="661560"/>
            <a:ext cx="9721851" cy="13450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endParaRPr lang="en-US" sz="4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CBC98DF9-8707-4361-A3E3-D07CFCA83659}"/>
              </a:ext>
            </a:extLst>
          </p:cNvPr>
          <p:cNvSpPr/>
          <p:nvPr/>
        </p:nvSpPr>
        <p:spPr>
          <a:xfrm rot="10800000">
            <a:off x="-2332110" y="2891492"/>
            <a:ext cx="16856223" cy="5394144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DC999061-B1D0-4E72-8CD0-FB1D6247D2EA}"/>
              </a:ext>
            </a:extLst>
          </p:cNvPr>
          <p:cNvSpPr/>
          <p:nvPr/>
        </p:nvSpPr>
        <p:spPr>
          <a:xfrm rot="10800000">
            <a:off x="-2332111" y="3482359"/>
            <a:ext cx="16856223" cy="3498849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787F07-EE8B-4A4D-BF99-2E0B50E0B07A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>
            <a:off x="7949837" y="2601730"/>
            <a:ext cx="799200" cy="800490"/>
          </a:xfrm>
          <a:prstGeom prst="ellipse">
            <a:avLst/>
          </a:prstGeom>
          <a:solidFill>
            <a:srgbClr val="de8c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>
            <a:off x="7949837" y="3799278"/>
            <a:ext cx="799200" cy="800490"/>
          </a:xfrm>
          <a:prstGeom prst="ellipse">
            <a:avLst/>
          </a:prstGeom>
          <a:solidFill>
            <a:srgbClr val="f9a01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4656018" y="2923883"/>
            <a:ext cx="2879965" cy="2879965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3732049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14922" y="3845905"/>
              <a:ext cx="1972049" cy="19720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49304" y="4483817"/>
              <a:ext cx="2148747" cy="63866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229847" y="5300068"/>
            <a:ext cx="2936581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Collaboratively administrate empowered markets via plug-and-play networks. 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8908013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8908013" y="3962311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7892071" y="2816038"/>
            <a:ext cx="8974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7988757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9" name="Heading 15">
            <a:extLst>
              <a:ext uri="{FF2B5EF4-FFF2-40B4-BE49-F238E27FC236}">
                <a16:creationId xmlns:a16="http://schemas.microsoft.com/office/drawing/2014/main" id="{F45515B0-E9CF-45FE-889D-106D195785CA}"/>
              </a:ext>
            </a:extLst>
          </p:cNvPr>
          <p:cNvSpPr txBox="1">
            <a:spLocks/>
          </p:cNvSpPr>
          <p:nvPr/>
        </p:nvSpPr>
        <p:spPr>
          <a:xfrm>
            <a:off x="1235075" y="657053"/>
            <a:ext cx="9721850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b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0A7B1554-7588-411F-9A87-115C245D4959}"/>
              </a:ext>
            </a:extLst>
          </p:cNvPr>
          <p:cNvSpPr/>
          <p:nvPr/>
        </p:nvSpPr>
        <p:spPr>
          <a:xfrm>
            <a:off x="1232481" y="3799278"/>
            <a:ext cx="799200" cy="800490"/>
          </a:xfrm>
          <a:prstGeom prst="ellipse">
            <a:avLst/>
          </a:prstGeom>
          <a:solidFill>
            <a:srgbClr val="de8c2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23">
            <a:extLst>
              <a:ext uri="{FF2B5EF4-FFF2-40B4-BE49-F238E27FC236}">
                <a16:creationId xmlns:a16="http://schemas.microsoft.com/office/drawing/2014/main" id="{4CFC36EF-4FB7-402B-BBF3-D36FC633CCCE}"/>
              </a:ext>
            </a:extLst>
          </p:cNvPr>
          <p:cNvSpPr/>
          <p:nvPr/>
        </p:nvSpPr>
        <p:spPr>
          <a:xfrm>
            <a:off x="1232481" y="2601730"/>
            <a:ext cx="799200" cy="80049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B6CA6ED3-6E1A-4CC0-B982-79FB4F8E37DB}"/>
              </a:ext>
            </a:extLst>
          </p:cNvPr>
          <p:cNvSpPr/>
          <p:nvPr/>
        </p:nvSpPr>
        <p:spPr>
          <a:xfrm>
            <a:off x="2204026" y="395088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17CF5966-926D-44AC-9290-FD8C02973F62}"/>
              </a:ext>
            </a:extLst>
          </p:cNvPr>
          <p:cNvSpPr/>
          <p:nvPr/>
        </p:nvSpPr>
        <p:spPr>
          <a:xfrm>
            <a:off x="2193252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279A89-C16E-4CA2-90FF-CE81C03E8B40}"/>
              </a:ext>
            </a:extLst>
          </p:cNvPr>
          <p:cNvSpPr txBox="1"/>
          <p:nvPr/>
        </p:nvSpPr>
        <p:spPr>
          <a:xfrm>
            <a:off x="1266408" y="2816038"/>
            <a:ext cx="8010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7A89E5-590C-4031-AE2E-1A34D5E5326D}"/>
              </a:ext>
            </a:extLst>
          </p:cNvPr>
          <p:cNvSpPr txBox="1"/>
          <p:nvPr/>
        </p:nvSpPr>
        <p:spPr>
          <a:xfrm>
            <a:off x="1314893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B89219E0-2BB5-4D2A-8342-5B1858CDB256}"/>
              </a:ext>
            </a:extLst>
          </p:cNvPr>
          <p:cNvSpPr/>
          <p:nvPr/>
        </p:nvSpPr>
        <p:spPr>
          <a:xfrm>
            <a:off x="8025573" y="5081466"/>
            <a:ext cx="2936581" cy="7283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Dynamic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procrastinate B2C users after installed base benefits. Dramatically visualize customer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C3CFA01-C53B-4307-ADE0-7FEBEF4BB284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15" y="4744562"/>
            <a:ext cx="2389711" cy="25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14" y="5113310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993" y="4749151"/>
            <a:ext cx="2389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993" y="5113310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2EA8F276-5FB4-4E2A-9974-0ADBB9C8562E}"/>
              </a:ext>
            </a:extLst>
          </p:cNvPr>
          <p:cNvSpPr txBox="1">
            <a:spLocks/>
          </p:cNvSpPr>
          <p:nvPr/>
        </p:nvSpPr>
        <p:spPr>
          <a:xfrm>
            <a:off x="1235075" y="648937"/>
            <a:ext cx="9697976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D869346-4EF8-4F8B-A75D-5978C5E6332E}"/>
              </a:ext>
            </a:extLst>
          </p:cNvPr>
          <p:cNvSpPr/>
          <p:nvPr/>
        </p:nvSpPr>
        <p:spPr>
          <a:xfrm>
            <a:off x="4807724" y="4209399"/>
            <a:ext cx="2576552" cy="1179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745A18-9A70-4190-9FD1-3E91270FF913}"/>
              </a:ext>
            </a:extLst>
          </p:cNvPr>
          <p:cNvSpPr txBox="1"/>
          <p:nvPr/>
        </p:nvSpPr>
        <p:spPr>
          <a:xfrm>
            <a:off x="4807724" y="3845240"/>
            <a:ext cx="257655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6C2DFE-5A93-4037-8F9C-FCD573EAF95E}"/>
              </a:ext>
            </a:extLst>
          </p:cNvPr>
          <p:cNvGrpSpPr/>
          <p:nvPr/>
        </p:nvGrpSpPr>
        <p:grpSpPr>
          <a:xfrm>
            <a:off x="5325781" y="2230777"/>
            <a:ext cx="1540439" cy="1540439"/>
            <a:chOff x="2261540" y="3960709"/>
            <a:chExt cx="837470" cy="8374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56A654-F429-483B-8ACD-C13176B2A6B0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712E67-7672-400F-B21F-567F0754E43B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Shape 2624">
              <a:extLst>
                <a:ext uri="{FF2B5EF4-FFF2-40B4-BE49-F238E27FC236}">
                  <a16:creationId xmlns:a16="http://schemas.microsoft.com/office/drawing/2014/main" id="{9611CD56-8EE7-4414-84DA-51FC983C28CD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2ADA10F9-7175-472B-892E-A0571BC54267}"/>
              </a:ext>
            </a:extLst>
          </p:cNvPr>
          <p:cNvSpPr/>
          <p:nvPr/>
        </p:nvSpPr>
        <p:spPr>
          <a:xfrm>
            <a:off x="-735518" y="2619205"/>
            <a:ext cx="13663036" cy="13663036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Drawing 16" descr="Picture looks like as table, laptop, interior, computer&#10;&#10;">
            <a:extLst>
              <a:ext uri="{FF2B5EF4-FFF2-40B4-BE49-F238E27FC236}">
                <a16:creationId xmlns:a16="http://schemas.microsoft.com/office/drawing/2014/main" id="{93BD9677-27C3-450A-98E7-03242BF914AB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6550" r="16550"/>
          <a:stretch>
            <a:fillRect/>
          </a:stretch>
        </p:blipFill>
        <p:spPr/>
      </p:pic>
      <p:pic>
        <p:nvPicPr>
          <p:cNvPr id="38" name="Drawing 37">
            <a:extLst>
              <a:ext uri="{FF2B5EF4-FFF2-40B4-BE49-F238E27FC236}">
                <a16:creationId xmlns:a16="http://schemas.microsoft.com/office/drawing/2014/main" id="{1DD17A1B-9432-4762-BBD1-956CAA28D36F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Drawing 8">
            <a:extLst>
              <a:ext uri="{FF2B5EF4-FFF2-40B4-BE49-F238E27FC236}">
                <a16:creationId xmlns:a16="http://schemas.microsoft.com/office/drawing/2014/main" id="{71ABEDF1-42A5-4BC2-9A04-4D199EC7BC02}"/>
              </a:ext>
            </a:extLst>
          </p:cNvPr>
          <p:cNvGrpSpPr/>
          <p:nvPr/>
        </p:nvGrpSpPr>
        <p:grpSpPr>
          <a:xfrm>
            <a:off x="2691397" y="3117764"/>
            <a:ext cx="6801908" cy="7071720"/>
            <a:chOff x="5257649" y="2558396"/>
            <a:chExt cx="1677503" cy="1744045"/>
          </a:xfrm>
          <a:solidFill>
            <a:schemeClr val="bg1">
              <a:alpha val="2000"/>
            </a:schemeClr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67C8DA4E-D319-4606-880A-AD405B503A77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39A4342A-AF3A-4183-AA9E-3DC9EB4451AE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3E3A5292-B4A0-4DBA-A915-6289A86FC7B6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0E5B7DC-6CB2-42C3-8D44-A78DBDB62845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27B34FF-F0EA-4C38-967D-3C91EA439F7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B0DA96BB-3F4D-40AC-AEEA-BE39DF866B77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C6CC56D6-0F93-445D-AFFE-80B7C05B6F53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79551410-E5D8-424E-AEF7-2F34BBC43ABA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0D46C14F-51A2-4D01-92D8-9332D8F6CFE4}"/>
              </a:ext>
            </a:extLst>
          </p:cNvPr>
          <p:cNvSpPr/>
          <p:nvPr/>
        </p:nvSpPr>
        <p:spPr>
          <a:xfrm>
            <a:off x="1548339" y="1492768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A5F033-C1F1-4999-AA7B-D2AE6C006729}"/>
              </a:ext>
            </a:extLst>
          </p:cNvPr>
          <p:cNvSpPr/>
          <p:nvPr/>
        </p:nvSpPr>
        <p:spPr>
          <a:xfrm>
            <a:off x="4107543" y="1352976"/>
            <a:ext cx="3976914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1235075" y="658719"/>
            <a:ext cx="9721850" cy="14404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WORLD MAP</a:t>
            </a:r>
          </a:p>
        </p:txBody>
      </p: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1235076" y="2621239"/>
            <a:ext cx="9721850" cy="5795636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50" name="Drawing 282">
            <a:extLst>
              <a:ext uri="{FF2B5EF4-FFF2-40B4-BE49-F238E27FC236}">
                <a16:creationId xmlns:a16="http://schemas.microsoft.com/office/drawing/2014/main" id="{34C07E97-5366-47EB-A984-D3BC63986767}"/>
              </a:ext>
            </a:extLst>
          </p:cNvPr>
          <p:cNvSpPr/>
          <p:nvPr/>
        </p:nvSpPr>
        <p:spPr>
          <a:xfrm>
            <a:off x="6096000" y="3947886"/>
            <a:ext cx="463430" cy="66085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3658FF-48FB-4003-8564-B4D0D1EA4800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9696905" y="542780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1147991" y="4842499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1147991" y="5427809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1235075" y="1406302"/>
            <a:ext cx="9721850" cy="15719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THANKS!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ANY QUESTIONS?</a:t>
            </a:r>
          </a:p>
        </p:txBody>
      </p:sp>
      <p:pic>
        <p:nvPicPr>
          <p:cNvPr id="10" name="Drawing 9" descr="Picture looks like as interior, sits, the black, table&#10;&#10;">
            <a:extLst>
              <a:ext uri="{FF2B5EF4-FFF2-40B4-BE49-F238E27FC236}">
                <a16:creationId xmlns:a16="http://schemas.microsoft.com/office/drawing/2014/main" id="{FB817BB8-3B64-41E9-8ACE-6198C3C0F8C7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3"/>
          <a:srcRect t="9033" b="9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119">
            <a:extLst>
              <a:ext uri="{FF2B5EF4-FFF2-40B4-BE49-F238E27FC236}">
                <a16:creationId xmlns:a16="http://schemas.microsoft.com/office/drawing/2014/main" id="{F2FB3599-3D04-46D3-9C44-D477770BF033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Drawing 8">
            <a:extLst>
              <a:ext uri="{FF2B5EF4-FFF2-40B4-BE49-F238E27FC236}">
                <a16:creationId xmlns:a16="http://schemas.microsoft.com/office/drawing/2014/main" id="{6E537B29-6E84-452C-8A2F-70C94BB55585}"/>
              </a:ext>
            </a:extLst>
          </p:cNvPr>
          <p:cNvGrpSpPr/>
          <p:nvPr/>
        </p:nvGrpSpPr>
        <p:grpSpPr>
          <a:xfrm>
            <a:off x="2691397" y="-1983994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3E7E4262-7E31-4204-B0FB-F9C6F73438ED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EF50D6DF-12B6-41BE-8B63-FBBDD4322001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57D691FE-C909-4BC3-BCC5-6DA61964A41A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1D83B03-9AA8-4275-B914-E563B028F888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3D52D514-CF40-4DE7-BCC9-E25158307D3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3E2CC917-1AEA-4AEE-B4FC-E9EE794699D6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73C81A66-5FDA-4933-81DC-82117BABC08D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AA7183F-8294-4A87-8D2D-9E9AE0BF1322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177E7F-33FA-403F-9630-AF562AEED0DC}"/>
              </a:ext>
            </a:extLst>
          </p:cNvPr>
          <p:cNvGrpSpPr/>
          <p:nvPr/>
        </p:nvGrpSpPr>
        <p:grpSpPr>
          <a:xfrm>
            <a:off x="1235075" y="1865236"/>
            <a:ext cx="837470" cy="837470"/>
            <a:chOff x="-674282" y="-674591"/>
            <a:chExt cx="837470" cy="83747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0AA53B3-9ACB-4BA7-8DDA-169D69470DDB}"/>
                </a:ext>
              </a:extLst>
            </p:cNvPr>
            <p:cNvSpPr/>
            <p:nvPr/>
          </p:nvSpPr>
          <p:spPr>
            <a:xfrm>
              <a:off x="-674282" y="-674591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7127E7-E22B-40A8-A01C-08A3549A8C78}"/>
                </a:ext>
              </a:extLst>
            </p:cNvPr>
            <p:cNvSpPr/>
            <p:nvPr/>
          </p:nvSpPr>
          <p:spPr>
            <a:xfrm>
              <a:off x="-608548" y="-611238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Shape 2633">
              <a:extLst>
                <a:ext uri="{FF2B5EF4-FFF2-40B4-BE49-F238E27FC236}">
                  <a16:creationId xmlns:a16="http://schemas.microsoft.com/office/drawing/2014/main" id="{327A4A0A-ABEB-4662-8544-B2A82F238EA9}"/>
                </a:ext>
              </a:extLst>
            </p:cNvPr>
            <p:cNvSpPr/>
            <p:nvPr/>
          </p:nvSpPr>
          <p:spPr>
            <a:xfrm>
              <a:off x="-442678" y="-384942"/>
              <a:ext cx="329569" cy="32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17" name="Heading 15">
            <a:extLst>
              <a:ext uri="{FF2B5EF4-FFF2-40B4-BE49-F238E27FC236}">
                <a16:creationId xmlns:a16="http://schemas.microsoft.com/office/drawing/2014/main" id="{CDEDF572-FE9F-437B-875A-9F89EE22C598}"/>
              </a:ext>
            </a:extLst>
          </p:cNvPr>
          <p:cNvSpPr txBox="1">
            <a:spLocks/>
          </p:cNvSpPr>
          <p:nvPr/>
        </p:nvSpPr>
        <p:spPr>
          <a:xfrm>
            <a:off x="766354" y="7506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6E6F8FC4-FDFC-4C2F-AB52-A79623D2B126}"/>
              </a:ext>
            </a:extLst>
          </p:cNvPr>
          <p:cNvSpPr txBox="1">
            <a:spLocks/>
          </p:cNvSpPr>
          <p:nvPr/>
        </p:nvSpPr>
        <p:spPr>
          <a:xfrm>
            <a:off x="2224695" y="2082608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76" name="Rectangle 46">
            <a:extLst>
              <a:ext uri="{FF2B5EF4-FFF2-40B4-BE49-F238E27FC236}">
                <a16:creationId xmlns:a16="http://schemas.microsoft.com/office/drawing/2014/main" id="{B293BA81-0313-4521-879D-013D786F494E}"/>
              </a:ext>
            </a:extLst>
          </p:cNvPr>
          <p:cNvSpPr/>
          <p:nvPr/>
        </p:nvSpPr>
        <p:spPr>
          <a:xfrm>
            <a:off x="2247907" y="1785982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2" name="Subtitle 2">
            <a:extLst>
              <a:ext uri="{FF2B5EF4-FFF2-40B4-BE49-F238E27FC236}">
                <a16:creationId xmlns:a16="http://schemas.microsoft.com/office/drawing/2014/main" id="{8B1495EE-86FB-4435-B4ED-D7099C23E296}"/>
              </a:ext>
            </a:extLst>
          </p:cNvPr>
          <p:cNvSpPr txBox="1">
            <a:spLocks/>
          </p:cNvSpPr>
          <p:nvPr/>
        </p:nvSpPr>
        <p:spPr>
          <a:xfrm>
            <a:off x="4765979" y="4797136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83" name="Rectangle 46">
            <a:extLst>
              <a:ext uri="{FF2B5EF4-FFF2-40B4-BE49-F238E27FC236}">
                <a16:creationId xmlns:a16="http://schemas.microsoft.com/office/drawing/2014/main" id="{2F2460CA-D995-4A03-B6ED-3829B0C13C4B}"/>
              </a:ext>
            </a:extLst>
          </p:cNvPr>
          <p:cNvSpPr/>
          <p:nvPr/>
        </p:nvSpPr>
        <p:spPr>
          <a:xfrm>
            <a:off x="4712944" y="4526254"/>
            <a:ext cx="278891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2A7F9E98-A616-4E80-BCDC-4254618A15D7}"/>
              </a:ext>
            </a:extLst>
          </p:cNvPr>
          <p:cNvSpPr txBox="1">
            <a:spLocks/>
          </p:cNvSpPr>
          <p:nvPr/>
        </p:nvSpPr>
        <p:spPr>
          <a:xfrm>
            <a:off x="7201599" y="2082608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91" name="Rectangle 46">
            <a:extLst>
              <a:ext uri="{FF2B5EF4-FFF2-40B4-BE49-F238E27FC236}">
                <a16:creationId xmlns:a16="http://schemas.microsoft.com/office/drawing/2014/main" id="{5C9E7EB9-80D8-4C13-9FBD-65EBC9775949}"/>
              </a:ext>
            </a:extLst>
          </p:cNvPr>
          <p:cNvSpPr/>
          <p:nvPr/>
        </p:nvSpPr>
        <p:spPr>
          <a:xfrm>
            <a:off x="7248023" y="1785982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EA61C65-7250-4205-B278-6415F8651E93}"/>
              </a:ext>
            </a:extLst>
          </p:cNvPr>
          <p:cNvGrpSpPr/>
          <p:nvPr/>
        </p:nvGrpSpPr>
        <p:grpSpPr>
          <a:xfrm>
            <a:off x="5677265" y="5677143"/>
            <a:ext cx="837470" cy="837470"/>
            <a:chOff x="-51557" y="4294994"/>
            <a:chExt cx="837470" cy="83747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1034A15-AF96-4819-AAFC-C6A5365ECD74}"/>
                </a:ext>
              </a:extLst>
            </p:cNvPr>
            <p:cNvSpPr/>
            <p:nvPr/>
          </p:nvSpPr>
          <p:spPr>
            <a:xfrm>
              <a:off x="-51557" y="429499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E064E41-5A87-4060-9761-412DB87473F2}"/>
                </a:ext>
              </a:extLst>
            </p:cNvPr>
            <p:cNvSpPr/>
            <p:nvPr/>
          </p:nvSpPr>
          <p:spPr>
            <a:xfrm>
              <a:off x="14177" y="4358347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2" name="Shape 2546">
              <a:extLst>
                <a:ext uri="{FF2B5EF4-FFF2-40B4-BE49-F238E27FC236}">
                  <a16:creationId xmlns:a16="http://schemas.microsoft.com/office/drawing/2014/main" id="{672EEFC3-5DCB-4BAD-ADD4-0BCD9098C968}"/>
                </a:ext>
              </a:extLst>
            </p:cNvPr>
            <p:cNvSpPr/>
            <p:nvPr/>
          </p:nvSpPr>
          <p:spPr>
            <a:xfrm>
              <a:off x="160545" y="4561516"/>
              <a:ext cx="364312" cy="2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CDE492-1EDD-4A1D-A680-08D68D189393}"/>
              </a:ext>
            </a:extLst>
          </p:cNvPr>
          <p:cNvGrpSpPr/>
          <p:nvPr/>
        </p:nvGrpSpPr>
        <p:grpSpPr>
          <a:xfrm>
            <a:off x="10121237" y="1830204"/>
            <a:ext cx="837470" cy="837470"/>
            <a:chOff x="9496731" y="5145416"/>
            <a:chExt cx="837470" cy="83747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EA0D064-0E90-4542-AC35-175E8E2133BE}"/>
                </a:ext>
              </a:extLst>
            </p:cNvPr>
            <p:cNvSpPr/>
            <p:nvPr/>
          </p:nvSpPr>
          <p:spPr>
            <a:xfrm>
              <a:off x="9496731" y="514541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2531AC4-5C53-446C-B6D6-9024C5456E4C}"/>
                </a:ext>
              </a:extLst>
            </p:cNvPr>
            <p:cNvSpPr/>
            <p:nvPr/>
          </p:nvSpPr>
          <p:spPr>
            <a:xfrm>
              <a:off x="9562465" y="5208769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0" name="Shape 2772">
              <a:extLst>
                <a:ext uri="{FF2B5EF4-FFF2-40B4-BE49-F238E27FC236}">
                  <a16:creationId xmlns:a16="http://schemas.microsoft.com/office/drawing/2014/main" id="{E27A6166-168B-4682-B128-AA294014309B}"/>
                </a:ext>
              </a:extLst>
            </p:cNvPr>
            <p:cNvSpPr/>
            <p:nvPr/>
          </p:nvSpPr>
          <p:spPr>
            <a:xfrm>
              <a:off x="9744857" y="538702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697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AF673E6-E559-4D4F-BDB6-7909858E3D94}"/>
              </a:ext>
            </a:extLst>
          </p:cNvPr>
          <p:cNvSpPr/>
          <p:nvPr/>
        </p:nvSpPr>
        <p:spPr>
          <a:xfrm>
            <a:off x="4238170" y="2428733"/>
            <a:ext cx="3715660" cy="6013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8C6B6-95F6-4CB2-BB5D-9BF526E0A8A1}"/>
              </a:ext>
            </a:extLst>
          </p:cNvPr>
          <p:cNvSpPr/>
          <p:nvPr/>
        </p:nvSpPr>
        <p:spPr>
          <a:xfrm>
            <a:off x="4238170" y="2544739"/>
            <a:ext cx="3715660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spc="113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PRESENTATION </a:t>
            </a:r>
            <a:r>
              <a:rPr lang="en-US" sz="1800" spc="113" dirty="0">
                <a:ln w="3175">
                  <a:noFill/>
                </a:ln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CC446-3D4B-4DB2-BFCE-17D01109B457}"/>
              </a:ext>
            </a:extLst>
          </p:cNvPr>
          <p:cNvSpPr/>
          <p:nvPr/>
        </p:nvSpPr>
        <p:spPr>
          <a:xfrm>
            <a:off x="4479212" y="1595616"/>
            <a:ext cx="3233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pic>
        <p:nvPicPr>
          <p:cNvPr id="5" name="Drawing 4" descr="Picture looks like as placeholder, sits, table&#10;&#10;">
            <a:extLst>
              <a:ext uri="{FF2B5EF4-FFF2-40B4-BE49-F238E27FC236}">
                <a16:creationId xmlns:a16="http://schemas.microsoft.com/office/drawing/2014/main" id="{BC87DA9E-113F-40BD-921B-3C5339A33C8B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2"/>
          <a:srcRect t="9033" b="9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DFA66BF-D7DC-4B8F-BEF9-26525327F2CB}"/>
              </a:ext>
            </a:extLst>
          </p:cNvPr>
          <p:cNvSpPr/>
          <p:nvPr/>
        </p:nvSpPr>
        <p:spPr>
          <a:xfrm>
            <a:off x="2730500" y="1345425"/>
            <a:ext cx="67310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rawing 390">
            <a:extLst>
              <a:ext uri="{FF2B5EF4-FFF2-40B4-BE49-F238E27FC236}">
                <a16:creationId xmlns:a16="http://schemas.microsoft.com/office/drawing/2014/main" id="{44758C4D-8413-4082-9692-6B7DD90EFE98}"/>
              </a:ext>
            </a:extLst>
          </p:cNvPr>
          <p:cNvSpPr/>
          <p:nvPr/>
        </p:nvSpPr>
        <p:spPr>
          <a:xfrm rot="18343409">
            <a:off x="2160944" y="1290053"/>
            <a:ext cx="7870114" cy="7809416"/>
          </a:xfrm>
          <a:custGeom>
            <a:avLst/>
            <a:gdLst>
              <a:gd name="connsiteX0" fmla="*/ 6886338 w 7085408"/>
              <a:gd name="connsiteY0" fmla="*/ 2377133 h 7030762"/>
              <a:gd name="connsiteX1" fmla="*/ 6886338 w 7085408"/>
              <a:gd name="connsiteY1" fmla="*/ 2377133 h 7030762"/>
              <a:gd name="connsiteX2" fmla="*/ 6884387 w 7085408"/>
              <a:gd name="connsiteY2" fmla="*/ 2373230 h 7030762"/>
              <a:gd name="connsiteX3" fmla="*/ 6884387 w 7085408"/>
              <a:gd name="connsiteY3" fmla="*/ 2373230 h 7030762"/>
              <a:gd name="connsiteX4" fmla="*/ 6884387 w 7085408"/>
              <a:gd name="connsiteY4" fmla="*/ 2373230 h 7030762"/>
              <a:gd name="connsiteX5" fmla="*/ 6884387 w 7085408"/>
              <a:gd name="connsiteY5" fmla="*/ 2373230 h 7030762"/>
              <a:gd name="connsiteX6" fmla="*/ 6884387 w 7085408"/>
              <a:gd name="connsiteY6" fmla="*/ 2373230 h 7030762"/>
              <a:gd name="connsiteX7" fmla="*/ 5881229 w 7085408"/>
              <a:gd name="connsiteY7" fmla="*/ 866541 h 7030762"/>
              <a:gd name="connsiteX8" fmla="*/ 5867568 w 7085408"/>
              <a:gd name="connsiteY8" fmla="*/ 864589 h 7030762"/>
              <a:gd name="connsiteX9" fmla="*/ 5861712 w 7085408"/>
              <a:gd name="connsiteY9" fmla="*/ 868493 h 7030762"/>
              <a:gd name="connsiteX10" fmla="*/ 4885878 w 7085408"/>
              <a:gd name="connsiteY10" fmla="*/ 269330 h 7030762"/>
              <a:gd name="connsiteX11" fmla="*/ 4878071 w 7085408"/>
              <a:gd name="connsiteY11" fmla="*/ 259572 h 7030762"/>
              <a:gd name="connsiteX12" fmla="*/ 3623148 w 7085408"/>
              <a:gd name="connsiteY12" fmla="*/ 7807 h 7030762"/>
              <a:gd name="connsiteX13" fmla="*/ 3617293 w 7085408"/>
              <a:gd name="connsiteY13" fmla="*/ 7807 h 7030762"/>
              <a:gd name="connsiteX14" fmla="*/ 3615341 w 7085408"/>
              <a:gd name="connsiteY14" fmla="*/ 1952 h 7030762"/>
              <a:gd name="connsiteX15" fmla="*/ 3605583 w 7085408"/>
              <a:gd name="connsiteY15" fmla="*/ 0 h 7030762"/>
              <a:gd name="connsiteX16" fmla="*/ 2059861 w 7085408"/>
              <a:gd name="connsiteY16" fmla="*/ 329832 h 7030762"/>
              <a:gd name="connsiteX17" fmla="*/ 2059861 w 7085408"/>
              <a:gd name="connsiteY17" fmla="*/ 329832 h 7030762"/>
              <a:gd name="connsiteX18" fmla="*/ 2059861 w 7085408"/>
              <a:gd name="connsiteY18" fmla="*/ 329832 h 7030762"/>
              <a:gd name="connsiteX19" fmla="*/ 2057909 w 7085408"/>
              <a:gd name="connsiteY19" fmla="*/ 331784 h 7030762"/>
              <a:gd name="connsiteX20" fmla="*/ 2057909 w 7085408"/>
              <a:gd name="connsiteY20" fmla="*/ 331784 h 7030762"/>
              <a:gd name="connsiteX21" fmla="*/ 2055957 w 7085408"/>
              <a:gd name="connsiteY21" fmla="*/ 335687 h 7030762"/>
              <a:gd name="connsiteX22" fmla="*/ 2055957 w 7085408"/>
              <a:gd name="connsiteY22" fmla="*/ 339590 h 7030762"/>
              <a:gd name="connsiteX23" fmla="*/ 740532 w 7085408"/>
              <a:gd name="connsiteY23" fmla="*/ 1428622 h 7030762"/>
              <a:gd name="connsiteX24" fmla="*/ 734677 w 7085408"/>
              <a:gd name="connsiteY24" fmla="*/ 1424719 h 7030762"/>
              <a:gd name="connsiteX25" fmla="*/ 724919 w 7085408"/>
              <a:gd name="connsiteY25" fmla="*/ 1430574 h 7030762"/>
              <a:gd name="connsiteX26" fmla="*/ 141370 w 7085408"/>
              <a:gd name="connsiteY26" fmla="*/ 2693304 h 7030762"/>
              <a:gd name="connsiteX27" fmla="*/ 139418 w 7085408"/>
              <a:gd name="connsiteY27" fmla="*/ 2693304 h 7030762"/>
              <a:gd name="connsiteX28" fmla="*/ 131612 w 7085408"/>
              <a:gd name="connsiteY28" fmla="*/ 2703062 h 7030762"/>
              <a:gd name="connsiteX29" fmla="*/ 112095 w 7085408"/>
              <a:gd name="connsiteY29" fmla="*/ 4160959 h 7030762"/>
              <a:gd name="connsiteX30" fmla="*/ 106240 w 7085408"/>
              <a:gd name="connsiteY30" fmla="*/ 4160959 h 7030762"/>
              <a:gd name="connsiteX31" fmla="*/ 850 w 7085408"/>
              <a:gd name="connsiteY31" fmla="*/ 4293672 h 7030762"/>
              <a:gd name="connsiteX32" fmla="*/ 133563 w 7085408"/>
              <a:gd name="connsiteY32" fmla="*/ 4399062 h 7030762"/>
              <a:gd name="connsiteX33" fmla="*/ 178452 w 7085408"/>
              <a:gd name="connsiteY33" fmla="*/ 4385401 h 7030762"/>
              <a:gd name="connsiteX34" fmla="*/ 1203078 w 7085408"/>
              <a:gd name="connsiteY34" fmla="*/ 6139952 h 7030762"/>
              <a:gd name="connsiteX35" fmla="*/ 1210885 w 7085408"/>
              <a:gd name="connsiteY35" fmla="*/ 6143855 h 7030762"/>
              <a:gd name="connsiteX36" fmla="*/ 1212836 w 7085408"/>
              <a:gd name="connsiteY36" fmla="*/ 6143855 h 7030762"/>
              <a:gd name="connsiteX37" fmla="*/ 1216740 w 7085408"/>
              <a:gd name="connsiteY37" fmla="*/ 6141903 h 7030762"/>
              <a:gd name="connsiteX38" fmla="*/ 2565343 w 7085408"/>
              <a:gd name="connsiteY38" fmla="*/ 6875730 h 7030762"/>
              <a:gd name="connsiteX39" fmla="*/ 2559488 w 7085408"/>
              <a:gd name="connsiteY39" fmla="*/ 6924522 h 7030762"/>
              <a:gd name="connsiteX40" fmla="*/ 2692201 w 7085408"/>
              <a:gd name="connsiteY40" fmla="*/ 7029913 h 7030762"/>
              <a:gd name="connsiteX41" fmla="*/ 2795640 w 7085408"/>
              <a:gd name="connsiteY41" fmla="*/ 6936232 h 7030762"/>
              <a:gd name="connsiteX42" fmla="*/ 4165712 w 7085408"/>
              <a:gd name="connsiteY42" fmla="*/ 6996734 h 7030762"/>
              <a:gd name="connsiteX43" fmla="*/ 4165712 w 7085408"/>
              <a:gd name="connsiteY43" fmla="*/ 6996734 h 7030762"/>
              <a:gd name="connsiteX44" fmla="*/ 4175470 w 7085408"/>
              <a:gd name="connsiteY44" fmla="*/ 6988928 h 7030762"/>
              <a:gd name="connsiteX45" fmla="*/ 4177422 w 7085408"/>
              <a:gd name="connsiteY45" fmla="*/ 6983072 h 7030762"/>
              <a:gd name="connsiteX46" fmla="*/ 4179374 w 7085408"/>
              <a:gd name="connsiteY46" fmla="*/ 6983072 h 7030762"/>
              <a:gd name="connsiteX47" fmla="*/ 5818776 w 7085408"/>
              <a:gd name="connsiteY47" fmla="*/ 6219970 h 7030762"/>
              <a:gd name="connsiteX48" fmla="*/ 5824631 w 7085408"/>
              <a:gd name="connsiteY48" fmla="*/ 6210212 h 7030762"/>
              <a:gd name="connsiteX49" fmla="*/ 5818776 w 7085408"/>
              <a:gd name="connsiteY49" fmla="*/ 6202405 h 7030762"/>
              <a:gd name="connsiteX50" fmla="*/ 6704833 w 7085408"/>
              <a:gd name="connsiteY50" fmla="*/ 5097760 h 7030762"/>
              <a:gd name="connsiteX51" fmla="*/ 6706785 w 7085408"/>
              <a:gd name="connsiteY51" fmla="*/ 5089953 h 7030762"/>
              <a:gd name="connsiteX52" fmla="*/ 6702882 w 7085408"/>
              <a:gd name="connsiteY52" fmla="*/ 5084098 h 7030762"/>
              <a:gd name="connsiteX53" fmla="*/ 7085409 w 7085408"/>
              <a:gd name="connsiteY53" fmla="*/ 3733543 h 7030762"/>
              <a:gd name="connsiteX54" fmla="*/ 7085409 w 7085408"/>
              <a:gd name="connsiteY54" fmla="*/ 3733543 h 7030762"/>
              <a:gd name="connsiteX55" fmla="*/ 7085409 w 7085408"/>
              <a:gd name="connsiteY55" fmla="*/ 3729640 h 7030762"/>
              <a:gd name="connsiteX56" fmla="*/ 6886338 w 7085408"/>
              <a:gd name="connsiteY56" fmla="*/ 2377133 h 7030762"/>
              <a:gd name="connsiteX57" fmla="*/ 1085978 w 7085408"/>
              <a:gd name="connsiteY57" fmla="*/ 3155849 h 7030762"/>
              <a:gd name="connsiteX58" fmla="*/ 2235511 w 7085408"/>
              <a:gd name="connsiteY58" fmla="*/ 2915794 h 7030762"/>
              <a:gd name="connsiteX59" fmla="*/ 2294061 w 7085408"/>
              <a:gd name="connsiteY59" fmla="*/ 2986054 h 7030762"/>
              <a:gd name="connsiteX60" fmla="*/ 2073522 w 7085408"/>
              <a:gd name="connsiteY60" fmla="*/ 3552038 h 7030762"/>
              <a:gd name="connsiteX61" fmla="*/ 1575847 w 7085408"/>
              <a:gd name="connsiteY61" fmla="*/ 4826478 h 7030762"/>
              <a:gd name="connsiteX62" fmla="*/ 1536813 w 7085408"/>
              <a:gd name="connsiteY62" fmla="*/ 4824526 h 7030762"/>
              <a:gd name="connsiteX63" fmla="*/ 1525103 w 7085408"/>
              <a:gd name="connsiteY63" fmla="*/ 4826478 h 7030762"/>
              <a:gd name="connsiteX64" fmla="*/ 1085978 w 7085408"/>
              <a:gd name="connsiteY64" fmla="*/ 3155849 h 7030762"/>
              <a:gd name="connsiteX65" fmla="*/ 1505587 w 7085408"/>
              <a:gd name="connsiteY65" fmla="*/ 4832333 h 7030762"/>
              <a:gd name="connsiteX66" fmla="*/ 1491925 w 7085408"/>
              <a:gd name="connsiteY66" fmla="*/ 4838188 h 7030762"/>
              <a:gd name="connsiteX67" fmla="*/ 176500 w 7085408"/>
              <a:gd name="connsiteY67" fmla="*/ 2738192 h 7030762"/>
              <a:gd name="connsiteX68" fmla="*/ 1066461 w 7085408"/>
              <a:gd name="connsiteY68" fmla="*/ 3153898 h 7030762"/>
              <a:gd name="connsiteX69" fmla="*/ 1119156 w 7085408"/>
              <a:gd name="connsiteY69" fmla="*/ 3354919 h 7030762"/>
              <a:gd name="connsiteX70" fmla="*/ 1505587 w 7085408"/>
              <a:gd name="connsiteY70" fmla="*/ 4832333 h 7030762"/>
              <a:gd name="connsiteX71" fmla="*/ 4362830 w 7085408"/>
              <a:gd name="connsiteY71" fmla="*/ 3653525 h 7030762"/>
              <a:gd name="connsiteX72" fmla="*/ 3509951 w 7085408"/>
              <a:gd name="connsiteY72" fmla="*/ 3600830 h 7030762"/>
              <a:gd name="connsiteX73" fmla="*/ 3509951 w 7085408"/>
              <a:gd name="connsiteY73" fmla="*/ 3593023 h 7030762"/>
              <a:gd name="connsiteX74" fmla="*/ 3457256 w 7085408"/>
              <a:gd name="connsiteY74" fmla="*/ 3507150 h 7030762"/>
              <a:gd name="connsiteX75" fmla="*/ 3718780 w 7085408"/>
              <a:gd name="connsiteY75" fmla="*/ 3110961 h 7030762"/>
              <a:gd name="connsiteX76" fmla="*/ 4645823 w 7085408"/>
              <a:gd name="connsiteY76" fmla="*/ 1709662 h 7030762"/>
              <a:gd name="connsiteX77" fmla="*/ 4362830 w 7085408"/>
              <a:gd name="connsiteY77" fmla="*/ 3653525 h 7030762"/>
              <a:gd name="connsiteX78" fmla="*/ 4669242 w 7085408"/>
              <a:gd name="connsiteY78" fmla="*/ 1690146 h 7030762"/>
              <a:gd name="connsiteX79" fmla="*/ 4956138 w 7085408"/>
              <a:gd name="connsiteY79" fmla="*/ 2031688 h 7030762"/>
              <a:gd name="connsiteX80" fmla="*/ 5383553 w 7085408"/>
              <a:gd name="connsiteY80" fmla="*/ 2541073 h 7030762"/>
              <a:gd name="connsiteX81" fmla="*/ 5223517 w 7085408"/>
              <a:gd name="connsiteY81" fmla="*/ 2714772 h 7030762"/>
              <a:gd name="connsiteX82" fmla="*/ 4382347 w 7085408"/>
              <a:gd name="connsiteY82" fmla="*/ 3632057 h 7030762"/>
              <a:gd name="connsiteX83" fmla="*/ 4669242 w 7085408"/>
              <a:gd name="connsiteY83" fmla="*/ 1690146 h 7030762"/>
              <a:gd name="connsiteX84" fmla="*/ 2467760 w 7085408"/>
              <a:gd name="connsiteY84" fmla="*/ 2867002 h 7030762"/>
              <a:gd name="connsiteX85" fmla="*/ 2458001 w 7085408"/>
              <a:gd name="connsiteY85" fmla="*/ 2833824 h 7030762"/>
              <a:gd name="connsiteX86" fmla="*/ 3306977 w 7085408"/>
              <a:gd name="connsiteY86" fmla="*/ 2375181 h 7030762"/>
              <a:gd name="connsiteX87" fmla="*/ 3365527 w 7085408"/>
              <a:gd name="connsiteY87" fmla="*/ 3489585 h 7030762"/>
              <a:gd name="connsiteX88" fmla="*/ 3306977 w 7085408"/>
              <a:gd name="connsiteY88" fmla="*/ 3520811 h 7030762"/>
              <a:gd name="connsiteX89" fmla="*/ 2448243 w 7085408"/>
              <a:gd name="connsiteY89" fmla="*/ 2945069 h 7030762"/>
              <a:gd name="connsiteX90" fmla="*/ 2467760 w 7085408"/>
              <a:gd name="connsiteY90" fmla="*/ 2867002 h 7030762"/>
              <a:gd name="connsiteX91" fmla="*/ 3340156 w 7085408"/>
              <a:gd name="connsiteY91" fmla="*/ 2375181 h 7030762"/>
              <a:gd name="connsiteX92" fmla="*/ 4634112 w 7085408"/>
              <a:gd name="connsiteY92" fmla="*/ 1694049 h 7030762"/>
              <a:gd name="connsiteX93" fmla="*/ 4347217 w 7085408"/>
              <a:gd name="connsiteY93" fmla="*/ 2127320 h 7030762"/>
              <a:gd name="connsiteX94" fmla="*/ 3439691 w 7085408"/>
              <a:gd name="connsiteY94" fmla="*/ 3497391 h 7030762"/>
              <a:gd name="connsiteX95" fmla="*/ 3386996 w 7085408"/>
              <a:gd name="connsiteY95" fmla="*/ 3485681 h 7030762"/>
              <a:gd name="connsiteX96" fmla="*/ 3340156 w 7085408"/>
              <a:gd name="connsiteY96" fmla="*/ 2375181 h 7030762"/>
              <a:gd name="connsiteX97" fmla="*/ 3287461 w 7085408"/>
              <a:gd name="connsiteY97" fmla="*/ 3548135 h 7030762"/>
              <a:gd name="connsiteX98" fmla="*/ 3273799 w 7085408"/>
              <a:gd name="connsiteY98" fmla="*/ 3618395 h 7030762"/>
              <a:gd name="connsiteX99" fmla="*/ 3289412 w 7085408"/>
              <a:gd name="connsiteY99" fmla="*/ 3665235 h 7030762"/>
              <a:gd name="connsiteX100" fmla="*/ 2536068 w 7085408"/>
              <a:gd name="connsiteY100" fmla="*/ 4508356 h 7030762"/>
              <a:gd name="connsiteX101" fmla="*/ 2483373 w 7085408"/>
              <a:gd name="connsiteY101" fmla="*/ 4030197 h 7030762"/>
              <a:gd name="connsiteX102" fmla="*/ 2368225 w 7085408"/>
              <a:gd name="connsiteY102" fmla="*/ 2997764 h 7030762"/>
              <a:gd name="connsiteX103" fmla="*/ 2438485 w 7085408"/>
              <a:gd name="connsiteY103" fmla="*/ 2958731 h 7030762"/>
              <a:gd name="connsiteX104" fmla="*/ 3287461 w 7085408"/>
              <a:gd name="connsiteY104" fmla="*/ 3548135 h 7030762"/>
              <a:gd name="connsiteX105" fmla="*/ 3310881 w 7085408"/>
              <a:gd name="connsiteY105" fmla="*/ 3694510 h 7030762"/>
              <a:gd name="connsiteX106" fmla="*/ 3404561 w 7085408"/>
              <a:gd name="connsiteY106" fmla="*/ 3723785 h 7030762"/>
              <a:gd name="connsiteX107" fmla="*/ 3404561 w 7085408"/>
              <a:gd name="connsiteY107" fmla="*/ 3723785 h 7030762"/>
              <a:gd name="connsiteX108" fmla="*/ 3662181 w 7085408"/>
              <a:gd name="connsiteY108" fmla="*/ 4685958 h 7030762"/>
              <a:gd name="connsiteX109" fmla="*/ 2586811 w 7085408"/>
              <a:gd name="connsiteY109" fmla="*/ 4529825 h 7030762"/>
              <a:gd name="connsiteX110" fmla="*/ 2547778 w 7085408"/>
              <a:gd name="connsiteY110" fmla="*/ 4523969 h 7030762"/>
              <a:gd name="connsiteX111" fmla="*/ 3310881 w 7085408"/>
              <a:gd name="connsiteY111" fmla="*/ 3694510 h 7030762"/>
              <a:gd name="connsiteX112" fmla="*/ 3424077 w 7085408"/>
              <a:gd name="connsiteY112" fmla="*/ 3719882 h 7030762"/>
              <a:gd name="connsiteX113" fmla="*/ 3509951 w 7085408"/>
              <a:gd name="connsiteY113" fmla="*/ 3620346 h 7030762"/>
              <a:gd name="connsiteX114" fmla="*/ 4353072 w 7085408"/>
              <a:gd name="connsiteY114" fmla="*/ 3673041 h 7030762"/>
              <a:gd name="connsiteX115" fmla="*/ 3679746 w 7085408"/>
              <a:gd name="connsiteY115" fmla="*/ 4676200 h 7030762"/>
              <a:gd name="connsiteX116" fmla="*/ 3424077 w 7085408"/>
              <a:gd name="connsiteY116" fmla="*/ 3719882 h 7030762"/>
              <a:gd name="connsiteX117" fmla="*/ 3326494 w 7085408"/>
              <a:gd name="connsiteY117" fmla="*/ 2342003 h 7030762"/>
              <a:gd name="connsiteX118" fmla="*/ 3303074 w 7085408"/>
              <a:gd name="connsiteY118" fmla="*/ 1270537 h 7030762"/>
              <a:gd name="connsiteX119" fmla="*/ 4638016 w 7085408"/>
              <a:gd name="connsiteY119" fmla="*/ 1670629 h 7030762"/>
              <a:gd name="connsiteX120" fmla="*/ 3326494 w 7085408"/>
              <a:gd name="connsiteY120" fmla="*/ 2342003 h 7030762"/>
              <a:gd name="connsiteX121" fmla="*/ 3306977 w 7085408"/>
              <a:gd name="connsiteY121" fmla="*/ 2345906 h 7030762"/>
              <a:gd name="connsiteX122" fmla="*/ 2409210 w 7085408"/>
              <a:gd name="connsiteY122" fmla="*/ 2090238 h 7030762"/>
              <a:gd name="connsiteX123" fmla="*/ 1675382 w 7085408"/>
              <a:gd name="connsiteY123" fmla="*/ 1881409 h 7030762"/>
              <a:gd name="connsiteX124" fmla="*/ 3283557 w 7085408"/>
              <a:gd name="connsiteY124" fmla="*/ 1270537 h 7030762"/>
              <a:gd name="connsiteX125" fmla="*/ 3291364 w 7085408"/>
              <a:gd name="connsiteY125" fmla="*/ 1606224 h 7030762"/>
              <a:gd name="connsiteX126" fmla="*/ 3306977 w 7085408"/>
              <a:gd name="connsiteY126" fmla="*/ 2345906 h 7030762"/>
              <a:gd name="connsiteX127" fmla="*/ 3291364 w 7085408"/>
              <a:gd name="connsiteY127" fmla="*/ 2361520 h 7030762"/>
              <a:gd name="connsiteX128" fmla="*/ 2450195 w 7085408"/>
              <a:gd name="connsiteY128" fmla="*/ 2816259 h 7030762"/>
              <a:gd name="connsiteX129" fmla="*/ 2336998 w 7085408"/>
              <a:gd name="connsiteY129" fmla="*/ 2761612 h 7030762"/>
              <a:gd name="connsiteX130" fmla="*/ 2286254 w 7085408"/>
              <a:gd name="connsiteY130" fmla="*/ 2779177 h 7030762"/>
              <a:gd name="connsiteX131" fmla="*/ 1667575 w 7085408"/>
              <a:gd name="connsiteY131" fmla="*/ 1898974 h 7030762"/>
              <a:gd name="connsiteX132" fmla="*/ 3291364 w 7085408"/>
              <a:gd name="connsiteY132" fmla="*/ 2361520 h 7030762"/>
              <a:gd name="connsiteX133" fmla="*/ 2268689 w 7085408"/>
              <a:gd name="connsiteY133" fmla="*/ 2792839 h 7030762"/>
              <a:gd name="connsiteX134" fmla="*/ 2229656 w 7085408"/>
              <a:gd name="connsiteY134" fmla="*/ 2894326 h 7030762"/>
              <a:gd name="connsiteX135" fmla="*/ 2229656 w 7085408"/>
              <a:gd name="connsiteY135" fmla="*/ 2898229 h 7030762"/>
              <a:gd name="connsiteX136" fmla="*/ 1089881 w 7085408"/>
              <a:gd name="connsiteY136" fmla="*/ 3136332 h 7030762"/>
              <a:gd name="connsiteX137" fmla="*/ 1333840 w 7085408"/>
              <a:gd name="connsiteY137" fmla="*/ 2593768 h 7030762"/>
              <a:gd name="connsiteX138" fmla="*/ 1644155 w 7085408"/>
              <a:gd name="connsiteY138" fmla="*/ 1902878 h 7030762"/>
              <a:gd name="connsiteX139" fmla="*/ 2268689 w 7085408"/>
              <a:gd name="connsiteY139" fmla="*/ 2792839 h 7030762"/>
              <a:gd name="connsiteX140" fmla="*/ 2313578 w 7085408"/>
              <a:gd name="connsiteY140" fmla="*/ 2993861 h 7030762"/>
              <a:gd name="connsiteX141" fmla="*/ 2348708 w 7085408"/>
              <a:gd name="connsiteY141" fmla="*/ 2999716 h 7030762"/>
              <a:gd name="connsiteX142" fmla="*/ 2518503 w 7085408"/>
              <a:gd name="connsiteY142" fmla="*/ 4525921 h 7030762"/>
              <a:gd name="connsiteX143" fmla="*/ 1651962 w 7085408"/>
              <a:gd name="connsiteY143" fmla="*/ 4881125 h 7030762"/>
              <a:gd name="connsiteX144" fmla="*/ 1595363 w 7085408"/>
              <a:gd name="connsiteY144" fmla="*/ 4832333 h 7030762"/>
              <a:gd name="connsiteX145" fmla="*/ 2313578 w 7085408"/>
              <a:gd name="connsiteY145" fmla="*/ 2993861 h 7030762"/>
              <a:gd name="connsiteX146" fmla="*/ 1669527 w 7085408"/>
              <a:gd name="connsiteY146" fmla="*/ 4929917 h 7030762"/>
              <a:gd name="connsiteX147" fmla="*/ 1661720 w 7085408"/>
              <a:gd name="connsiteY147" fmla="*/ 4898690 h 7030762"/>
              <a:gd name="connsiteX148" fmla="*/ 2524358 w 7085408"/>
              <a:gd name="connsiteY148" fmla="*/ 4545438 h 7030762"/>
              <a:gd name="connsiteX149" fmla="*/ 2594618 w 7085408"/>
              <a:gd name="connsiteY149" fmla="*/ 4777686 h 7030762"/>
              <a:gd name="connsiteX150" fmla="*/ 2861997 w 7085408"/>
              <a:gd name="connsiteY150" fmla="*/ 5652034 h 7030762"/>
              <a:gd name="connsiteX151" fmla="*/ 1659769 w 7085408"/>
              <a:gd name="connsiteY151" fmla="*/ 4988467 h 7030762"/>
              <a:gd name="connsiteX152" fmla="*/ 1669527 w 7085408"/>
              <a:gd name="connsiteY152" fmla="*/ 4929917 h 7030762"/>
              <a:gd name="connsiteX153" fmla="*/ 2748800 w 7085408"/>
              <a:gd name="connsiteY153" fmla="*/ 5216812 h 7030762"/>
              <a:gd name="connsiteX154" fmla="*/ 2543875 w 7085408"/>
              <a:gd name="connsiteY154" fmla="*/ 4543486 h 7030762"/>
              <a:gd name="connsiteX155" fmla="*/ 2754655 w 7085408"/>
              <a:gd name="connsiteY155" fmla="*/ 4574713 h 7030762"/>
              <a:gd name="connsiteX156" fmla="*/ 3658278 w 7085408"/>
              <a:gd name="connsiteY156" fmla="*/ 4705475 h 7030762"/>
              <a:gd name="connsiteX157" fmla="*/ 2881514 w 7085408"/>
              <a:gd name="connsiteY157" fmla="*/ 5650082 h 7030762"/>
              <a:gd name="connsiteX158" fmla="*/ 2748800 w 7085408"/>
              <a:gd name="connsiteY158" fmla="*/ 5216812 h 7030762"/>
              <a:gd name="connsiteX159" fmla="*/ 3675843 w 7085408"/>
              <a:gd name="connsiteY159" fmla="*/ 4713281 h 7030762"/>
              <a:gd name="connsiteX160" fmla="*/ 4390154 w 7085408"/>
              <a:gd name="connsiteY160" fmla="*/ 5601291 h 7030762"/>
              <a:gd name="connsiteX161" fmla="*/ 4360879 w 7085408"/>
              <a:gd name="connsiteY161" fmla="*/ 5677406 h 7030762"/>
              <a:gd name="connsiteX162" fmla="*/ 2897127 w 7085408"/>
              <a:gd name="connsiteY162" fmla="*/ 5659841 h 7030762"/>
              <a:gd name="connsiteX163" fmla="*/ 3675843 w 7085408"/>
              <a:gd name="connsiteY163" fmla="*/ 4713281 h 7030762"/>
              <a:gd name="connsiteX164" fmla="*/ 3689505 w 7085408"/>
              <a:gd name="connsiteY164" fmla="*/ 4697668 h 7030762"/>
              <a:gd name="connsiteX165" fmla="*/ 4362830 w 7085408"/>
              <a:gd name="connsiteY165" fmla="*/ 3694510 h 7030762"/>
              <a:gd name="connsiteX166" fmla="*/ 4458462 w 7085408"/>
              <a:gd name="connsiteY166" fmla="*/ 5564209 h 7030762"/>
              <a:gd name="connsiteX167" fmla="*/ 4405767 w 7085408"/>
              <a:gd name="connsiteY167" fmla="*/ 5589581 h 7030762"/>
              <a:gd name="connsiteX168" fmla="*/ 3689505 w 7085408"/>
              <a:gd name="connsiteY168" fmla="*/ 4697668 h 7030762"/>
              <a:gd name="connsiteX169" fmla="*/ 4382347 w 7085408"/>
              <a:gd name="connsiteY169" fmla="*/ 3682800 h 7030762"/>
              <a:gd name="connsiteX170" fmla="*/ 5371844 w 7085408"/>
              <a:gd name="connsiteY170" fmla="*/ 4387353 h 7030762"/>
              <a:gd name="connsiteX171" fmla="*/ 4542384 w 7085408"/>
              <a:gd name="connsiteY171" fmla="*/ 5575919 h 7030762"/>
              <a:gd name="connsiteX172" fmla="*/ 4479931 w 7085408"/>
              <a:gd name="connsiteY172" fmla="*/ 5560306 h 7030762"/>
              <a:gd name="connsiteX173" fmla="*/ 4382347 w 7085408"/>
              <a:gd name="connsiteY173" fmla="*/ 3682800 h 7030762"/>
              <a:gd name="connsiteX174" fmla="*/ 4386250 w 7085408"/>
              <a:gd name="connsiteY174" fmla="*/ 3661332 h 7030762"/>
              <a:gd name="connsiteX175" fmla="*/ 5389409 w 7085408"/>
              <a:gd name="connsiteY175" fmla="*/ 2568397 h 7030762"/>
              <a:gd name="connsiteX176" fmla="*/ 5383553 w 7085408"/>
              <a:gd name="connsiteY176" fmla="*/ 3171463 h 7030762"/>
              <a:gd name="connsiteX177" fmla="*/ 5373795 w 7085408"/>
              <a:gd name="connsiteY177" fmla="*/ 4365884 h 7030762"/>
              <a:gd name="connsiteX178" fmla="*/ 4386250 w 7085408"/>
              <a:gd name="connsiteY178" fmla="*/ 3661332 h 7030762"/>
              <a:gd name="connsiteX179" fmla="*/ 4803908 w 7085408"/>
              <a:gd name="connsiteY179" fmla="*/ 1818956 h 7030762"/>
              <a:gd name="connsiteX180" fmla="*/ 4692662 w 7085408"/>
              <a:gd name="connsiteY180" fmla="*/ 1686242 h 7030762"/>
              <a:gd name="connsiteX181" fmla="*/ 6831692 w 7085408"/>
              <a:gd name="connsiteY181" fmla="*/ 2373230 h 7030762"/>
              <a:gd name="connsiteX182" fmla="*/ 5403070 w 7085408"/>
              <a:gd name="connsiteY182" fmla="*/ 2533267 h 7030762"/>
              <a:gd name="connsiteX183" fmla="*/ 4803908 w 7085408"/>
              <a:gd name="connsiteY183" fmla="*/ 1818956 h 7030762"/>
              <a:gd name="connsiteX184" fmla="*/ 5408925 w 7085408"/>
              <a:gd name="connsiteY184" fmla="*/ 2550832 h 7030762"/>
              <a:gd name="connsiteX185" fmla="*/ 6857063 w 7085408"/>
              <a:gd name="connsiteY185" fmla="*/ 2388843 h 7030762"/>
              <a:gd name="connsiteX186" fmla="*/ 5395263 w 7085408"/>
              <a:gd name="connsiteY186" fmla="*/ 4354174 h 7030762"/>
              <a:gd name="connsiteX187" fmla="*/ 5408925 w 7085408"/>
              <a:gd name="connsiteY187" fmla="*/ 2550832 h 7030762"/>
              <a:gd name="connsiteX188" fmla="*/ 5879278 w 7085408"/>
              <a:gd name="connsiteY188" fmla="*/ 893864 h 7030762"/>
              <a:gd name="connsiteX189" fmla="*/ 6853160 w 7085408"/>
              <a:gd name="connsiteY189" fmla="*/ 2359568 h 7030762"/>
              <a:gd name="connsiteX190" fmla="*/ 4686808 w 7085408"/>
              <a:gd name="connsiteY190" fmla="*/ 1664774 h 7030762"/>
              <a:gd name="connsiteX191" fmla="*/ 5879278 w 7085408"/>
              <a:gd name="connsiteY191" fmla="*/ 893864 h 7030762"/>
              <a:gd name="connsiteX192" fmla="*/ 4885878 w 7085408"/>
              <a:gd name="connsiteY192" fmla="*/ 286895 h 7030762"/>
              <a:gd name="connsiteX193" fmla="*/ 5846099 w 7085408"/>
              <a:gd name="connsiteY193" fmla="*/ 878251 h 7030762"/>
              <a:gd name="connsiteX194" fmla="*/ 4675098 w 7085408"/>
              <a:gd name="connsiteY194" fmla="*/ 1649161 h 7030762"/>
              <a:gd name="connsiteX195" fmla="*/ 4885878 w 7085408"/>
              <a:gd name="connsiteY195" fmla="*/ 286895 h 7030762"/>
              <a:gd name="connsiteX196" fmla="*/ 4864409 w 7085408"/>
              <a:gd name="connsiteY196" fmla="*/ 275185 h 7030762"/>
              <a:gd name="connsiteX197" fmla="*/ 4657533 w 7085408"/>
              <a:gd name="connsiteY197" fmla="*/ 1641354 h 7030762"/>
              <a:gd name="connsiteX198" fmla="*/ 3640713 w 7085408"/>
              <a:gd name="connsiteY198" fmla="*/ 31227 h 7030762"/>
              <a:gd name="connsiteX199" fmla="*/ 4864409 w 7085408"/>
              <a:gd name="connsiteY199" fmla="*/ 275185 h 7030762"/>
              <a:gd name="connsiteX200" fmla="*/ 3613390 w 7085408"/>
              <a:gd name="connsiteY200" fmla="*/ 25372 h 7030762"/>
              <a:gd name="connsiteX201" fmla="*/ 3720731 w 7085408"/>
              <a:gd name="connsiteY201" fmla="*/ 195167 h 7030762"/>
              <a:gd name="connsiteX202" fmla="*/ 3611438 w 7085408"/>
              <a:gd name="connsiteY202" fmla="*/ 27323 h 7030762"/>
              <a:gd name="connsiteX203" fmla="*/ 3613390 w 7085408"/>
              <a:gd name="connsiteY203" fmla="*/ 25372 h 7030762"/>
              <a:gd name="connsiteX204" fmla="*/ 3605583 w 7085408"/>
              <a:gd name="connsiteY204" fmla="*/ 54647 h 7030762"/>
              <a:gd name="connsiteX205" fmla="*/ 4639967 w 7085408"/>
              <a:gd name="connsiteY205" fmla="*/ 1651112 h 7030762"/>
              <a:gd name="connsiteX206" fmla="*/ 3949077 w 7085408"/>
              <a:gd name="connsiteY206" fmla="*/ 1444235 h 7030762"/>
              <a:gd name="connsiteX207" fmla="*/ 3305026 w 7085408"/>
              <a:gd name="connsiteY207" fmla="*/ 1249068 h 7030762"/>
              <a:gd name="connsiteX208" fmla="*/ 3463111 w 7085408"/>
              <a:gd name="connsiteY208" fmla="*/ 634293 h 7030762"/>
              <a:gd name="connsiteX209" fmla="*/ 3605583 w 7085408"/>
              <a:gd name="connsiteY209" fmla="*/ 54647 h 7030762"/>
              <a:gd name="connsiteX210" fmla="*/ 3586066 w 7085408"/>
              <a:gd name="connsiteY210" fmla="*/ 25372 h 7030762"/>
              <a:gd name="connsiteX211" fmla="*/ 3287461 w 7085408"/>
              <a:gd name="connsiteY211" fmla="*/ 1239310 h 7030762"/>
              <a:gd name="connsiteX212" fmla="*/ 2085232 w 7085408"/>
              <a:gd name="connsiteY212" fmla="*/ 343494 h 7030762"/>
              <a:gd name="connsiteX213" fmla="*/ 3586066 w 7085408"/>
              <a:gd name="connsiteY213" fmla="*/ 25372 h 7030762"/>
              <a:gd name="connsiteX214" fmla="*/ 2067667 w 7085408"/>
              <a:gd name="connsiteY214" fmla="*/ 357155 h 7030762"/>
              <a:gd name="connsiteX215" fmla="*/ 3271847 w 7085408"/>
              <a:gd name="connsiteY215" fmla="*/ 1254923 h 7030762"/>
              <a:gd name="connsiteX216" fmla="*/ 3008372 w 7085408"/>
              <a:gd name="connsiteY216" fmla="*/ 1354458 h 7030762"/>
              <a:gd name="connsiteX217" fmla="*/ 1659769 w 7085408"/>
              <a:gd name="connsiteY217" fmla="*/ 1865796 h 7030762"/>
              <a:gd name="connsiteX218" fmla="*/ 2067667 w 7085408"/>
              <a:gd name="connsiteY218" fmla="*/ 357155 h 7030762"/>
              <a:gd name="connsiteX219" fmla="*/ 2042296 w 7085408"/>
              <a:gd name="connsiteY219" fmla="*/ 372769 h 7030762"/>
              <a:gd name="connsiteX220" fmla="*/ 1638300 w 7085408"/>
              <a:gd name="connsiteY220" fmla="*/ 1867747 h 7030762"/>
              <a:gd name="connsiteX221" fmla="*/ 754194 w 7085408"/>
              <a:gd name="connsiteY221" fmla="*/ 1442284 h 7030762"/>
              <a:gd name="connsiteX222" fmla="*/ 2042296 w 7085408"/>
              <a:gd name="connsiteY222" fmla="*/ 372769 h 7030762"/>
              <a:gd name="connsiteX223" fmla="*/ 1632445 w 7085408"/>
              <a:gd name="connsiteY223" fmla="*/ 1887264 h 7030762"/>
              <a:gd name="connsiteX224" fmla="*/ 1091833 w 7085408"/>
              <a:gd name="connsiteY224" fmla="*/ 3089492 h 7030762"/>
              <a:gd name="connsiteX225" fmla="*/ 1080123 w 7085408"/>
              <a:gd name="connsiteY225" fmla="*/ 3116816 h 7030762"/>
              <a:gd name="connsiteX226" fmla="*/ 750291 w 7085408"/>
              <a:gd name="connsiteY226" fmla="*/ 1461800 h 7030762"/>
              <a:gd name="connsiteX227" fmla="*/ 1632445 w 7085408"/>
              <a:gd name="connsiteY227" fmla="*/ 1887264 h 7030762"/>
              <a:gd name="connsiteX228" fmla="*/ 728822 w 7085408"/>
              <a:gd name="connsiteY228" fmla="*/ 1467655 h 7030762"/>
              <a:gd name="connsiteX229" fmla="*/ 1060606 w 7085408"/>
              <a:gd name="connsiteY229" fmla="*/ 3132429 h 7030762"/>
              <a:gd name="connsiteX230" fmla="*/ 285793 w 7085408"/>
              <a:gd name="connsiteY230" fmla="*/ 2769419 h 7030762"/>
              <a:gd name="connsiteX231" fmla="*/ 156983 w 7085408"/>
              <a:gd name="connsiteY231" fmla="*/ 2708917 h 7030762"/>
              <a:gd name="connsiteX232" fmla="*/ 155032 w 7085408"/>
              <a:gd name="connsiteY232" fmla="*/ 2706965 h 7030762"/>
              <a:gd name="connsiteX233" fmla="*/ 728822 w 7085408"/>
              <a:gd name="connsiteY233" fmla="*/ 1467655 h 7030762"/>
              <a:gd name="connsiteX234" fmla="*/ 133563 w 7085408"/>
              <a:gd name="connsiteY234" fmla="*/ 4160959 h 7030762"/>
              <a:gd name="connsiteX235" fmla="*/ 151128 w 7085408"/>
              <a:gd name="connsiteY235" fmla="*/ 2744047 h 7030762"/>
              <a:gd name="connsiteX236" fmla="*/ 1476312 w 7085408"/>
              <a:gd name="connsiteY236" fmla="*/ 4847946 h 7030762"/>
              <a:gd name="connsiteX237" fmla="*/ 1447037 w 7085408"/>
              <a:gd name="connsiteY237" fmla="*/ 4881125 h 7030762"/>
              <a:gd name="connsiteX238" fmla="*/ 1041089 w 7085408"/>
              <a:gd name="connsiteY238" fmla="*/ 4695716 h 7030762"/>
              <a:gd name="connsiteX239" fmla="*/ 231147 w 7085408"/>
              <a:gd name="connsiteY239" fmla="*/ 4317092 h 7030762"/>
              <a:gd name="connsiteX240" fmla="*/ 237002 w 7085408"/>
              <a:gd name="connsiteY240" fmla="*/ 4264397 h 7030762"/>
              <a:gd name="connsiteX241" fmla="*/ 133563 w 7085408"/>
              <a:gd name="connsiteY241" fmla="*/ 4160959 h 7030762"/>
              <a:gd name="connsiteX242" fmla="*/ 1206981 w 7085408"/>
              <a:gd name="connsiteY242" fmla="*/ 6106773 h 7030762"/>
              <a:gd name="connsiteX243" fmla="*/ 194065 w 7085408"/>
              <a:gd name="connsiteY243" fmla="*/ 4371739 h 7030762"/>
              <a:gd name="connsiteX244" fmla="*/ 221388 w 7085408"/>
              <a:gd name="connsiteY244" fmla="*/ 4340512 h 7030762"/>
              <a:gd name="connsiteX245" fmla="*/ 1033283 w 7085408"/>
              <a:gd name="connsiteY245" fmla="*/ 4711329 h 7030762"/>
              <a:gd name="connsiteX246" fmla="*/ 1437278 w 7085408"/>
              <a:gd name="connsiteY246" fmla="*/ 4900642 h 7030762"/>
              <a:gd name="connsiteX247" fmla="*/ 1431423 w 7085408"/>
              <a:gd name="connsiteY247" fmla="*/ 4955288 h 7030762"/>
              <a:gd name="connsiteX248" fmla="*/ 1501683 w 7085408"/>
              <a:gd name="connsiteY248" fmla="*/ 5050920 h 7030762"/>
              <a:gd name="connsiteX249" fmla="*/ 1206981 w 7085408"/>
              <a:gd name="connsiteY249" fmla="*/ 6106773 h 7030762"/>
              <a:gd name="connsiteX250" fmla="*/ 2573150 w 7085408"/>
              <a:gd name="connsiteY250" fmla="*/ 6856214 h 7030762"/>
              <a:gd name="connsiteX251" fmla="*/ 1224546 w 7085408"/>
              <a:gd name="connsiteY251" fmla="*/ 6122387 h 7030762"/>
              <a:gd name="connsiteX252" fmla="*/ 1534862 w 7085408"/>
              <a:gd name="connsiteY252" fmla="*/ 5060678 h 7030762"/>
              <a:gd name="connsiteX253" fmla="*/ 1564137 w 7085408"/>
              <a:gd name="connsiteY253" fmla="*/ 5060678 h 7030762"/>
              <a:gd name="connsiteX254" fmla="*/ 1599267 w 7085408"/>
              <a:gd name="connsiteY254" fmla="*/ 5050920 h 7030762"/>
              <a:gd name="connsiteX255" fmla="*/ 2600473 w 7085408"/>
              <a:gd name="connsiteY255" fmla="*/ 6819132 h 7030762"/>
              <a:gd name="connsiteX256" fmla="*/ 2573150 w 7085408"/>
              <a:gd name="connsiteY256" fmla="*/ 6856214 h 7030762"/>
              <a:gd name="connsiteX257" fmla="*/ 2684395 w 7085408"/>
              <a:gd name="connsiteY257" fmla="*/ 6791809 h 7030762"/>
              <a:gd name="connsiteX258" fmla="*/ 2666830 w 7085408"/>
              <a:gd name="connsiteY258" fmla="*/ 6791809 h 7030762"/>
              <a:gd name="connsiteX259" fmla="*/ 2619990 w 7085408"/>
              <a:gd name="connsiteY259" fmla="*/ 6807422 h 7030762"/>
              <a:gd name="connsiteX260" fmla="*/ 1616832 w 7085408"/>
              <a:gd name="connsiteY260" fmla="*/ 5043113 h 7030762"/>
              <a:gd name="connsiteX261" fmla="*/ 1651962 w 7085408"/>
              <a:gd name="connsiteY261" fmla="*/ 5006032 h 7030762"/>
              <a:gd name="connsiteX262" fmla="*/ 2867852 w 7085408"/>
              <a:gd name="connsiteY262" fmla="*/ 5675454 h 7030762"/>
              <a:gd name="connsiteX263" fmla="*/ 2684395 w 7085408"/>
              <a:gd name="connsiteY263" fmla="*/ 6791809 h 7030762"/>
              <a:gd name="connsiteX264" fmla="*/ 2703912 w 7085408"/>
              <a:gd name="connsiteY264" fmla="*/ 6793761 h 7030762"/>
              <a:gd name="connsiteX265" fmla="*/ 2838577 w 7085408"/>
              <a:gd name="connsiteY265" fmla="*/ 5964301 h 7030762"/>
              <a:gd name="connsiteX266" fmla="*/ 2885417 w 7085408"/>
              <a:gd name="connsiteY266" fmla="*/ 5679358 h 7030762"/>
              <a:gd name="connsiteX267" fmla="*/ 2955677 w 7085408"/>
              <a:gd name="connsiteY267" fmla="*/ 5679358 h 7030762"/>
              <a:gd name="connsiteX268" fmla="*/ 4362830 w 7085408"/>
              <a:gd name="connsiteY268" fmla="*/ 5694971 h 7030762"/>
              <a:gd name="connsiteX269" fmla="*/ 4378444 w 7085408"/>
              <a:gd name="connsiteY269" fmla="*/ 5739859 h 7030762"/>
              <a:gd name="connsiteX270" fmla="*/ 2774172 w 7085408"/>
              <a:gd name="connsiteY270" fmla="*/ 6836697 h 7030762"/>
              <a:gd name="connsiteX271" fmla="*/ 2703912 w 7085408"/>
              <a:gd name="connsiteY271" fmla="*/ 6793761 h 7030762"/>
              <a:gd name="connsiteX272" fmla="*/ 4157905 w 7085408"/>
              <a:gd name="connsiteY272" fmla="*/ 6977218 h 7030762"/>
              <a:gd name="connsiteX273" fmla="*/ 2797592 w 7085408"/>
              <a:gd name="connsiteY273" fmla="*/ 6916716 h 7030762"/>
              <a:gd name="connsiteX274" fmla="*/ 2797592 w 7085408"/>
              <a:gd name="connsiteY274" fmla="*/ 6897199 h 7030762"/>
              <a:gd name="connsiteX275" fmla="*/ 2783930 w 7085408"/>
              <a:gd name="connsiteY275" fmla="*/ 6856214 h 7030762"/>
              <a:gd name="connsiteX276" fmla="*/ 3949077 w 7085408"/>
              <a:gd name="connsiteY276" fmla="*/ 6059933 h 7030762"/>
              <a:gd name="connsiteX277" fmla="*/ 4388202 w 7085408"/>
              <a:gd name="connsiteY277" fmla="*/ 5759376 h 7030762"/>
              <a:gd name="connsiteX278" fmla="*/ 4436994 w 7085408"/>
              <a:gd name="connsiteY278" fmla="*/ 5792554 h 7030762"/>
              <a:gd name="connsiteX279" fmla="*/ 4157905 w 7085408"/>
              <a:gd name="connsiteY279" fmla="*/ 6977218 h 7030762"/>
              <a:gd name="connsiteX280" fmla="*/ 4189132 w 7085408"/>
              <a:gd name="connsiteY280" fmla="*/ 6955749 h 7030762"/>
              <a:gd name="connsiteX281" fmla="*/ 4458462 w 7085408"/>
              <a:gd name="connsiteY281" fmla="*/ 5796458 h 7030762"/>
              <a:gd name="connsiteX282" fmla="*/ 4493592 w 7085408"/>
              <a:gd name="connsiteY282" fmla="*/ 5798409 h 7030762"/>
              <a:gd name="connsiteX283" fmla="*/ 4583369 w 7085408"/>
              <a:gd name="connsiteY283" fmla="*/ 5741811 h 7030762"/>
              <a:gd name="connsiteX284" fmla="*/ 5791453 w 7085408"/>
              <a:gd name="connsiteY284" fmla="*/ 6212163 h 7030762"/>
              <a:gd name="connsiteX285" fmla="*/ 4189132 w 7085408"/>
              <a:gd name="connsiteY285" fmla="*/ 6955749 h 7030762"/>
              <a:gd name="connsiteX286" fmla="*/ 4591176 w 7085408"/>
              <a:gd name="connsiteY286" fmla="*/ 5724246 h 7030762"/>
              <a:gd name="connsiteX287" fmla="*/ 4598983 w 7085408"/>
              <a:gd name="connsiteY287" fmla="*/ 5667647 h 7030762"/>
              <a:gd name="connsiteX288" fmla="*/ 4556046 w 7085408"/>
              <a:gd name="connsiteY288" fmla="*/ 5589581 h 7030762"/>
              <a:gd name="connsiteX289" fmla="*/ 4577514 w 7085408"/>
              <a:gd name="connsiteY289" fmla="*/ 5558354 h 7030762"/>
              <a:gd name="connsiteX290" fmla="*/ 5377698 w 7085408"/>
              <a:gd name="connsiteY290" fmla="*/ 4410773 h 7030762"/>
              <a:gd name="connsiteX291" fmla="*/ 5791453 w 7085408"/>
              <a:gd name="connsiteY291" fmla="*/ 6188743 h 7030762"/>
              <a:gd name="connsiteX292" fmla="*/ 4591176 w 7085408"/>
              <a:gd name="connsiteY292" fmla="*/ 5724246 h 7030762"/>
              <a:gd name="connsiteX293" fmla="*/ 5812920 w 7085408"/>
              <a:gd name="connsiteY293" fmla="*/ 6180937 h 7030762"/>
              <a:gd name="connsiteX294" fmla="*/ 5783645 w 7085408"/>
              <a:gd name="connsiteY294" fmla="*/ 6057981 h 7030762"/>
              <a:gd name="connsiteX295" fmla="*/ 5397215 w 7085408"/>
              <a:gd name="connsiteY295" fmla="*/ 4402966 h 7030762"/>
              <a:gd name="connsiteX296" fmla="*/ 6677510 w 7085408"/>
              <a:gd name="connsiteY296" fmla="*/ 5101663 h 7030762"/>
              <a:gd name="connsiteX297" fmla="*/ 5812920 w 7085408"/>
              <a:gd name="connsiteY297" fmla="*/ 6180937 h 7030762"/>
              <a:gd name="connsiteX298" fmla="*/ 6687269 w 7085408"/>
              <a:gd name="connsiteY298" fmla="*/ 5074340 h 7030762"/>
              <a:gd name="connsiteX299" fmla="*/ 5406973 w 7085408"/>
              <a:gd name="connsiteY299" fmla="*/ 4385401 h 7030762"/>
              <a:gd name="connsiteX300" fmla="*/ 5775839 w 7085408"/>
              <a:gd name="connsiteY300" fmla="*/ 4242929 h 7030762"/>
              <a:gd name="connsiteX301" fmla="*/ 7063940 w 7085408"/>
              <a:gd name="connsiteY301" fmla="*/ 3745253 h 7030762"/>
              <a:gd name="connsiteX302" fmla="*/ 6687269 w 7085408"/>
              <a:gd name="connsiteY302" fmla="*/ 5074340 h 7030762"/>
              <a:gd name="connsiteX303" fmla="*/ 5410877 w 7085408"/>
              <a:gd name="connsiteY303" fmla="*/ 4363933 h 7030762"/>
              <a:gd name="connsiteX304" fmla="*/ 6870725 w 7085408"/>
              <a:gd name="connsiteY304" fmla="*/ 2402505 h 7030762"/>
              <a:gd name="connsiteX305" fmla="*/ 7065892 w 7085408"/>
              <a:gd name="connsiteY305" fmla="*/ 3723785 h 7030762"/>
              <a:gd name="connsiteX306" fmla="*/ 5410877 w 7085408"/>
              <a:gd name="connsiteY306" fmla="*/ 4363933 h 703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7085408" h="7030762">
                <a:moveTo>
                  <a:pt x="6886338" y="2377133"/>
                </a:moveTo>
                <a:cubicBezTo>
                  <a:pt x="6886338" y="2377133"/>
                  <a:pt x="6886338" y="2377133"/>
                  <a:pt x="6886338" y="2377133"/>
                </a:cubicBezTo>
                <a:cubicBezTo>
                  <a:pt x="6886338" y="2375181"/>
                  <a:pt x="6886338" y="2375181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lnTo>
                  <a:pt x="5881229" y="866541"/>
                </a:lnTo>
                <a:cubicBezTo>
                  <a:pt x="5877326" y="862638"/>
                  <a:pt x="5871470" y="860686"/>
                  <a:pt x="5867568" y="864589"/>
                </a:cubicBezTo>
                <a:lnTo>
                  <a:pt x="5861712" y="868493"/>
                </a:lnTo>
                <a:lnTo>
                  <a:pt x="4885878" y="269330"/>
                </a:lnTo>
                <a:cubicBezTo>
                  <a:pt x="4885878" y="265427"/>
                  <a:pt x="4881975" y="261524"/>
                  <a:pt x="4878071" y="259572"/>
                </a:cubicBezTo>
                <a:lnTo>
                  <a:pt x="3623148" y="7807"/>
                </a:lnTo>
                <a:cubicBezTo>
                  <a:pt x="3621196" y="7807"/>
                  <a:pt x="3619244" y="7807"/>
                  <a:pt x="3617293" y="7807"/>
                </a:cubicBezTo>
                <a:cubicBezTo>
                  <a:pt x="3617293" y="5855"/>
                  <a:pt x="3617293" y="3903"/>
                  <a:pt x="3615341" y="1952"/>
                </a:cubicBezTo>
                <a:cubicBezTo>
                  <a:pt x="3611438" y="0"/>
                  <a:pt x="3609486" y="0"/>
                  <a:pt x="3605583" y="0"/>
                </a:cubicBezTo>
                <a:lnTo>
                  <a:pt x="2059861" y="329832"/>
                </a:lnTo>
                <a:cubicBezTo>
                  <a:pt x="2059861" y="329832"/>
                  <a:pt x="2059861" y="329832"/>
                  <a:pt x="2059861" y="329832"/>
                </a:cubicBezTo>
                <a:cubicBezTo>
                  <a:pt x="2059861" y="329832"/>
                  <a:pt x="2059861" y="329832"/>
                  <a:pt x="2059861" y="329832"/>
                </a:cubicBezTo>
                <a:cubicBezTo>
                  <a:pt x="2057909" y="329832"/>
                  <a:pt x="2057909" y="331784"/>
                  <a:pt x="2057909" y="331784"/>
                </a:cubicBezTo>
                <a:cubicBezTo>
                  <a:pt x="2057909" y="331784"/>
                  <a:pt x="2057909" y="331784"/>
                  <a:pt x="2057909" y="331784"/>
                </a:cubicBezTo>
                <a:cubicBezTo>
                  <a:pt x="2055957" y="333735"/>
                  <a:pt x="2055957" y="333735"/>
                  <a:pt x="2055957" y="335687"/>
                </a:cubicBezTo>
                <a:lnTo>
                  <a:pt x="2055957" y="339590"/>
                </a:lnTo>
                <a:lnTo>
                  <a:pt x="740532" y="1428622"/>
                </a:lnTo>
                <a:cubicBezTo>
                  <a:pt x="738581" y="1426670"/>
                  <a:pt x="736629" y="1426670"/>
                  <a:pt x="734677" y="1424719"/>
                </a:cubicBezTo>
                <a:cubicBezTo>
                  <a:pt x="730774" y="1424719"/>
                  <a:pt x="726871" y="1426670"/>
                  <a:pt x="724919" y="1430574"/>
                </a:cubicBezTo>
                <a:lnTo>
                  <a:pt x="141370" y="2693304"/>
                </a:lnTo>
                <a:cubicBezTo>
                  <a:pt x="141370" y="2693304"/>
                  <a:pt x="141370" y="2693304"/>
                  <a:pt x="139418" y="2693304"/>
                </a:cubicBezTo>
                <a:cubicBezTo>
                  <a:pt x="135515" y="2695255"/>
                  <a:pt x="131612" y="2699159"/>
                  <a:pt x="131612" y="2703062"/>
                </a:cubicBezTo>
                <a:lnTo>
                  <a:pt x="112095" y="4160959"/>
                </a:lnTo>
                <a:cubicBezTo>
                  <a:pt x="110143" y="4160959"/>
                  <a:pt x="108192" y="4160959"/>
                  <a:pt x="106240" y="4160959"/>
                </a:cubicBezTo>
                <a:cubicBezTo>
                  <a:pt x="39883" y="4168766"/>
                  <a:pt x="-6957" y="4227316"/>
                  <a:pt x="850" y="4293672"/>
                </a:cubicBezTo>
                <a:cubicBezTo>
                  <a:pt x="8656" y="4360029"/>
                  <a:pt x="67206" y="4406869"/>
                  <a:pt x="133563" y="4399062"/>
                </a:cubicBezTo>
                <a:cubicBezTo>
                  <a:pt x="149177" y="4397111"/>
                  <a:pt x="164790" y="4393208"/>
                  <a:pt x="178452" y="4385401"/>
                </a:cubicBezTo>
                <a:lnTo>
                  <a:pt x="1203078" y="6139952"/>
                </a:lnTo>
                <a:cubicBezTo>
                  <a:pt x="1205030" y="6143855"/>
                  <a:pt x="1208933" y="6143855"/>
                  <a:pt x="1210885" y="6143855"/>
                </a:cubicBezTo>
                <a:cubicBezTo>
                  <a:pt x="1210885" y="6143855"/>
                  <a:pt x="1210885" y="6143855"/>
                  <a:pt x="1212836" y="6143855"/>
                </a:cubicBezTo>
                <a:cubicBezTo>
                  <a:pt x="1214788" y="6143855"/>
                  <a:pt x="1216740" y="6141903"/>
                  <a:pt x="1216740" y="6141903"/>
                </a:cubicBezTo>
                <a:lnTo>
                  <a:pt x="2565343" y="6875730"/>
                </a:lnTo>
                <a:cubicBezTo>
                  <a:pt x="2559488" y="6891344"/>
                  <a:pt x="2559488" y="6906957"/>
                  <a:pt x="2559488" y="6924522"/>
                </a:cubicBezTo>
                <a:cubicBezTo>
                  <a:pt x="2567295" y="6990879"/>
                  <a:pt x="2625845" y="7037719"/>
                  <a:pt x="2692201" y="7029913"/>
                </a:cubicBezTo>
                <a:cubicBezTo>
                  <a:pt x="2744897" y="7024057"/>
                  <a:pt x="2785882" y="6985024"/>
                  <a:pt x="2795640" y="6936232"/>
                </a:cubicBezTo>
                <a:lnTo>
                  <a:pt x="4165712" y="6996734"/>
                </a:lnTo>
                <a:cubicBezTo>
                  <a:pt x="4165712" y="6996734"/>
                  <a:pt x="4165712" y="6996734"/>
                  <a:pt x="4165712" y="6996734"/>
                </a:cubicBezTo>
                <a:cubicBezTo>
                  <a:pt x="4169615" y="6996734"/>
                  <a:pt x="4173519" y="6992831"/>
                  <a:pt x="4175470" y="6988928"/>
                </a:cubicBezTo>
                <a:lnTo>
                  <a:pt x="4177422" y="6983072"/>
                </a:lnTo>
                <a:cubicBezTo>
                  <a:pt x="4177422" y="6983072"/>
                  <a:pt x="4179374" y="6983072"/>
                  <a:pt x="4179374" y="6983072"/>
                </a:cubicBezTo>
                <a:lnTo>
                  <a:pt x="5818776" y="6219970"/>
                </a:lnTo>
                <a:cubicBezTo>
                  <a:pt x="5822679" y="6218018"/>
                  <a:pt x="5824631" y="6214115"/>
                  <a:pt x="5824631" y="6210212"/>
                </a:cubicBezTo>
                <a:cubicBezTo>
                  <a:pt x="5824631" y="6206308"/>
                  <a:pt x="5822679" y="6204356"/>
                  <a:pt x="5818776" y="6202405"/>
                </a:cubicBezTo>
                <a:lnTo>
                  <a:pt x="6704833" y="5097760"/>
                </a:lnTo>
                <a:cubicBezTo>
                  <a:pt x="6706785" y="5095809"/>
                  <a:pt x="6706785" y="5091905"/>
                  <a:pt x="6706785" y="5089953"/>
                </a:cubicBezTo>
                <a:cubicBezTo>
                  <a:pt x="6706785" y="5088002"/>
                  <a:pt x="6704833" y="5086050"/>
                  <a:pt x="6702882" y="5084098"/>
                </a:cubicBezTo>
                <a:lnTo>
                  <a:pt x="7085409" y="3733543"/>
                </a:lnTo>
                <a:cubicBezTo>
                  <a:pt x="7085409" y="3733543"/>
                  <a:pt x="7085409" y="3733543"/>
                  <a:pt x="7085409" y="3733543"/>
                </a:cubicBezTo>
                <a:cubicBezTo>
                  <a:pt x="7085409" y="3731592"/>
                  <a:pt x="7085409" y="3731592"/>
                  <a:pt x="7085409" y="3729640"/>
                </a:cubicBezTo>
                <a:lnTo>
                  <a:pt x="6886338" y="2377133"/>
                </a:lnTo>
                <a:close/>
                <a:moveTo>
                  <a:pt x="1085978" y="3155849"/>
                </a:moveTo>
                <a:lnTo>
                  <a:pt x="2235511" y="2915794"/>
                </a:lnTo>
                <a:cubicBezTo>
                  <a:pt x="2245269" y="2947021"/>
                  <a:pt x="2266738" y="2972392"/>
                  <a:pt x="2294061" y="2986054"/>
                </a:cubicBezTo>
                <a:lnTo>
                  <a:pt x="2073522" y="3552038"/>
                </a:lnTo>
                <a:lnTo>
                  <a:pt x="1575847" y="4826478"/>
                </a:lnTo>
                <a:cubicBezTo>
                  <a:pt x="1564137" y="4824526"/>
                  <a:pt x="1550475" y="4822575"/>
                  <a:pt x="1536813" y="4824526"/>
                </a:cubicBezTo>
                <a:cubicBezTo>
                  <a:pt x="1532910" y="4824526"/>
                  <a:pt x="1529007" y="4826478"/>
                  <a:pt x="1525103" y="4826478"/>
                </a:cubicBezTo>
                <a:lnTo>
                  <a:pt x="1085978" y="3155849"/>
                </a:lnTo>
                <a:close/>
                <a:moveTo>
                  <a:pt x="1505587" y="4832333"/>
                </a:moveTo>
                <a:cubicBezTo>
                  <a:pt x="1501683" y="4834285"/>
                  <a:pt x="1497780" y="4836237"/>
                  <a:pt x="1491925" y="4838188"/>
                </a:cubicBezTo>
                <a:lnTo>
                  <a:pt x="176500" y="2738192"/>
                </a:lnTo>
                <a:lnTo>
                  <a:pt x="1066461" y="3153898"/>
                </a:lnTo>
                <a:lnTo>
                  <a:pt x="1119156" y="3354919"/>
                </a:lnTo>
                <a:lnTo>
                  <a:pt x="1505587" y="4832333"/>
                </a:lnTo>
                <a:close/>
                <a:moveTo>
                  <a:pt x="4362830" y="3653525"/>
                </a:moveTo>
                <a:lnTo>
                  <a:pt x="3509951" y="3600830"/>
                </a:lnTo>
                <a:cubicBezTo>
                  <a:pt x="3509951" y="3598878"/>
                  <a:pt x="3509951" y="3594975"/>
                  <a:pt x="3509951" y="3593023"/>
                </a:cubicBezTo>
                <a:cubicBezTo>
                  <a:pt x="3506048" y="3555941"/>
                  <a:pt x="3486531" y="3526666"/>
                  <a:pt x="3457256" y="3507150"/>
                </a:cubicBezTo>
                <a:lnTo>
                  <a:pt x="3718780" y="3110961"/>
                </a:lnTo>
                <a:lnTo>
                  <a:pt x="4645823" y="1709662"/>
                </a:lnTo>
                <a:lnTo>
                  <a:pt x="4362830" y="3653525"/>
                </a:lnTo>
                <a:close/>
                <a:moveTo>
                  <a:pt x="4669242" y="1690146"/>
                </a:moveTo>
                <a:lnTo>
                  <a:pt x="4956138" y="2031688"/>
                </a:lnTo>
                <a:lnTo>
                  <a:pt x="5383553" y="2541073"/>
                </a:lnTo>
                <a:lnTo>
                  <a:pt x="5223517" y="2714772"/>
                </a:lnTo>
                <a:lnTo>
                  <a:pt x="4382347" y="3632057"/>
                </a:lnTo>
                <a:lnTo>
                  <a:pt x="4669242" y="1690146"/>
                </a:lnTo>
                <a:close/>
                <a:moveTo>
                  <a:pt x="2467760" y="2867002"/>
                </a:moveTo>
                <a:cubicBezTo>
                  <a:pt x="2465808" y="2855292"/>
                  <a:pt x="2463856" y="2843582"/>
                  <a:pt x="2458001" y="2833824"/>
                </a:cubicBezTo>
                <a:lnTo>
                  <a:pt x="3306977" y="2375181"/>
                </a:lnTo>
                <a:lnTo>
                  <a:pt x="3365527" y="3489585"/>
                </a:lnTo>
                <a:cubicBezTo>
                  <a:pt x="3344059" y="3493488"/>
                  <a:pt x="3322591" y="3505198"/>
                  <a:pt x="3306977" y="3520811"/>
                </a:cubicBezTo>
                <a:lnTo>
                  <a:pt x="2448243" y="2945069"/>
                </a:lnTo>
                <a:cubicBezTo>
                  <a:pt x="2463856" y="2921649"/>
                  <a:pt x="2471663" y="2894326"/>
                  <a:pt x="2467760" y="2867002"/>
                </a:cubicBezTo>
                <a:close/>
                <a:moveTo>
                  <a:pt x="3340156" y="2375181"/>
                </a:moveTo>
                <a:lnTo>
                  <a:pt x="4634112" y="1694049"/>
                </a:lnTo>
                <a:lnTo>
                  <a:pt x="4347217" y="2127320"/>
                </a:lnTo>
                <a:lnTo>
                  <a:pt x="3439691" y="3497391"/>
                </a:lnTo>
                <a:cubicBezTo>
                  <a:pt x="3424077" y="3489585"/>
                  <a:pt x="3404561" y="3485681"/>
                  <a:pt x="3386996" y="3485681"/>
                </a:cubicBezTo>
                <a:lnTo>
                  <a:pt x="3340156" y="2375181"/>
                </a:lnTo>
                <a:close/>
                <a:moveTo>
                  <a:pt x="3287461" y="3548135"/>
                </a:moveTo>
                <a:cubicBezTo>
                  <a:pt x="3275751" y="3569603"/>
                  <a:pt x="3269896" y="3593023"/>
                  <a:pt x="3273799" y="3618395"/>
                </a:cubicBezTo>
                <a:cubicBezTo>
                  <a:pt x="3275751" y="3635960"/>
                  <a:pt x="3281606" y="3651573"/>
                  <a:pt x="3289412" y="3665235"/>
                </a:cubicBezTo>
                <a:lnTo>
                  <a:pt x="2536068" y="4508356"/>
                </a:lnTo>
                <a:lnTo>
                  <a:pt x="2483373" y="4030197"/>
                </a:lnTo>
                <a:lnTo>
                  <a:pt x="2368225" y="2997764"/>
                </a:lnTo>
                <a:cubicBezTo>
                  <a:pt x="2395548" y="2993861"/>
                  <a:pt x="2420920" y="2980199"/>
                  <a:pt x="2438485" y="2958731"/>
                </a:cubicBezTo>
                <a:lnTo>
                  <a:pt x="3287461" y="3548135"/>
                </a:lnTo>
                <a:close/>
                <a:moveTo>
                  <a:pt x="3310881" y="3694510"/>
                </a:moveTo>
                <a:cubicBezTo>
                  <a:pt x="3336252" y="3715978"/>
                  <a:pt x="3369431" y="3727688"/>
                  <a:pt x="3404561" y="3723785"/>
                </a:cubicBezTo>
                <a:cubicBezTo>
                  <a:pt x="3404561" y="3723785"/>
                  <a:pt x="3404561" y="3723785"/>
                  <a:pt x="3404561" y="3723785"/>
                </a:cubicBezTo>
                <a:lnTo>
                  <a:pt x="3662181" y="4685958"/>
                </a:lnTo>
                <a:lnTo>
                  <a:pt x="2586811" y="4529825"/>
                </a:lnTo>
                <a:lnTo>
                  <a:pt x="2547778" y="4523969"/>
                </a:lnTo>
                <a:lnTo>
                  <a:pt x="3310881" y="3694510"/>
                </a:lnTo>
                <a:close/>
                <a:moveTo>
                  <a:pt x="3424077" y="3719882"/>
                </a:moveTo>
                <a:cubicBezTo>
                  <a:pt x="3470918" y="3706220"/>
                  <a:pt x="3504096" y="3667186"/>
                  <a:pt x="3509951" y="3620346"/>
                </a:cubicBezTo>
                <a:lnTo>
                  <a:pt x="4353072" y="3673041"/>
                </a:lnTo>
                <a:lnTo>
                  <a:pt x="3679746" y="4676200"/>
                </a:lnTo>
                <a:lnTo>
                  <a:pt x="3424077" y="3719882"/>
                </a:lnTo>
                <a:close/>
                <a:moveTo>
                  <a:pt x="3326494" y="2342003"/>
                </a:moveTo>
                <a:lnTo>
                  <a:pt x="3303074" y="1270537"/>
                </a:lnTo>
                <a:lnTo>
                  <a:pt x="4638016" y="1670629"/>
                </a:lnTo>
                <a:lnTo>
                  <a:pt x="3326494" y="2342003"/>
                </a:lnTo>
                <a:close/>
                <a:moveTo>
                  <a:pt x="3306977" y="2345906"/>
                </a:moveTo>
                <a:lnTo>
                  <a:pt x="2409210" y="2090238"/>
                </a:lnTo>
                <a:lnTo>
                  <a:pt x="1675382" y="1881409"/>
                </a:lnTo>
                <a:lnTo>
                  <a:pt x="3283557" y="1270537"/>
                </a:lnTo>
                <a:lnTo>
                  <a:pt x="3291364" y="1606224"/>
                </a:lnTo>
                <a:lnTo>
                  <a:pt x="3306977" y="2345906"/>
                </a:lnTo>
                <a:close/>
                <a:moveTo>
                  <a:pt x="3291364" y="2361520"/>
                </a:moveTo>
                <a:lnTo>
                  <a:pt x="2450195" y="2816259"/>
                </a:lnTo>
                <a:cubicBezTo>
                  <a:pt x="2426775" y="2779177"/>
                  <a:pt x="2383838" y="2757709"/>
                  <a:pt x="2336998" y="2761612"/>
                </a:cubicBezTo>
                <a:cubicBezTo>
                  <a:pt x="2317481" y="2763564"/>
                  <a:pt x="2299916" y="2769419"/>
                  <a:pt x="2286254" y="2779177"/>
                </a:cubicBezTo>
                <a:lnTo>
                  <a:pt x="1667575" y="1898974"/>
                </a:lnTo>
                <a:lnTo>
                  <a:pt x="3291364" y="2361520"/>
                </a:lnTo>
                <a:close/>
                <a:moveTo>
                  <a:pt x="2268689" y="2792839"/>
                </a:moveTo>
                <a:cubicBezTo>
                  <a:pt x="2241366" y="2818210"/>
                  <a:pt x="2225753" y="2855292"/>
                  <a:pt x="2229656" y="2894326"/>
                </a:cubicBezTo>
                <a:cubicBezTo>
                  <a:pt x="2229656" y="2896277"/>
                  <a:pt x="2229656" y="2896277"/>
                  <a:pt x="2229656" y="2898229"/>
                </a:cubicBezTo>
                <a:lnTo>
                  <a:pt x="1089881" y="3136332"/>
                </a:lnTo>
                <a:lnTo>
                  <a:pt x="1333840" y="2593768"/>
                </a:lnTo>
                <a:lnTo>
                  <a:pt x="1644155" y="1902878"/>
                </a:lnTo>
                <a:lnTo>
                  <a:pt x="2268689" y="2792839"/>
                </a:lnTo>
                <a:close/>
                <a:moveTo>
                  <a:pt x="2313578" y="2993861"/>
                </a:moveTo>
                <a:cubicBezTo>
                  <a:pt x="2325288" y="2997764"/>
                  <a:pt x="2336998" y="2999716"/>
                  <a:pt x="2348708" y="2999716"/>
                </a:cubicBezTo>
                <a:lnTo>
                  <a:pt x="2518503" y="4525921"/>
                </a:lnTo>
                <a:lnTo>
                  <a:pt x="1651962" y="4881125"/>
                </a:lnTo>
                <a:cubicBezTo>
                  <a:pt x="1638300" y="4859656"/>
                  <a:pt x="1618784" y="4842092"/>
                  <a:pt x="1595363" y="4832333"/>
                </a:cubicBezTo>
                <a:lnTo>
                  <a:pt x="2313578" y="2993861"/>
                </a:lnTo>
                <a:close/>
                <a:moveTo>
                  <a:pt x="1669527" y="4929917"/>
                </a:moveTo>
                <a:cubicBezTo>
                  <a:pt x="1667575" y="4918207"/>
                  <a:pt x="1665624" y="4908448"/>
                  <a:pt x="1661720" y="4898690"/>
                </a:cubicBezTo>
                <a:lnTo>
                  <a:pt x="2524358" y="4545438"/>
                </a:lnTo>
                <a:lnTo>
                  <a:pt x="2594618" y="4777686"/>
                </a:lnTo>
                <a:lnTo>
                  <a:pt x="2861997" y="5652034"/>
                </a:lnTo>
                <a:lnTo>
                  <a:pt x="1659769" y="4988467"/>
                </a:lnTo>
                <a:cubicBezTo>
                  <a:pt x="1667575" y="4970902"/>
                  <a:pt x="1671479" y="4951385"/>
                  <a:pt x="1669527" y="4929917"/>
                </a:cubicBezTo>
                <a:close/>
                <a:moveTo>
                  <a:pt x="2748800" y="5216812"/>
                </a:moveTo>
                <a:lnTo>
                  <a:pt x="2543875" y="4543486"/>
                </a:lnTo>
                <a:lnTo>
                  <a:pt x="2754655" y="4574713"/>
                </a:lnTo>
                <a:lnTo>
                  <a:pt x="3658278" y="4705475"/>
                </a:lnTo>
                <a:lnTo>
                  <a:pt x="2881514" y="5650082"/>
                </a:lnTo>
                <a:lnTo>
                  <a:pt x="2748800" y="5216812"/>
                </a:lnTo>
                <a:close/>
                <a:moveTo>
                  <a:pt x="3675843" y="4713281"/>
                </a:moveTo>
                <a:lnTo>
                  <a:pt x="4390154" y="5601291"/>
                </a:lnTo>
                <a:cubicBezTo>
                  <a:pt x="4372589" y="5622759"/>
                  <a:pt x="4360879" y="5648131"/>
                  <a:pt x="4360879" y="5677406"/>
                </a:cubicBezTo>
                <a:lnTo>
                  <a:pt x="2897127" y="5659841"/>
                </a:lnTo>
                <a:lnTo>
                  <a:pt x="3675843" y="4713281"/>
                </a:lnTo>
                <a:close/>
                <a:moveTo>
                  <a:pt x="3689505" y="4697668"/>
                </a:moveTo>
                <a:lnTo>
                  <a:pt x="4362830" y="3694510"/>
                </a:lnTo>
                <a:lnTo>
                  <a:pt x="4458462" y="5564209"/>
                </a:lnTo>
                <a:cubicBezTo>
                  <a:pt x="4438945" y="5568112"/>
                  <a:pt x="4421381" y="5575919"/>
                  <a:pt x="4405767" y="5589581"/>
                </a:cubicBezTo>
                <a:lnTo>
                  <a:pt x="3689505" y="4697668"/>
                </a:lnTo>
                <a:close/>
                <a:moveTo>
                  <a:pt x="4382347" y="3682800"/>
                </a:moveTo>
                <a:lnTo>
                  <a:pt x="5371844" y="4387353"/>
                </a:lnTo>
                <a:lnTo>
                  <a:pt x="4542384" y="5575919"/>
                </a:lnTo>
                <a:cubicBezTo>
                  <a:pt x="4522867" y="5564209"/>
                  <a:pt x="4501399" y="5558354"/>
                  <a:pt x="4479931" y="5560306"/>
                </a:cubicBezTo>
                <a:lnTo>
                  <a:pt x="4382347" y="3682800"/>
                </a:lnTo>
                <a:close/>
                <a:moveTo>
                  <a:pt x="4386250" y="3661332"/>
                </a:moveTo>
                <a:lnTo>
                  <a:pt x="5389409" y="2568397"/>
                </a:lnTo>
                <a:lnTo>
                  <a:pt x="5383553" y="3171463"/>
                </a:lnTo>
                <a:lnTo>
                  <a:pt x="5373795" y="4365884"/>
                </a:lnTo>
                <a:lnTo>
                  <a:pt x="4386250" y="3661332"/>
                </a:lnTo>
                <a:close/>
                <a:moveTo>
                  <a:pt x="4803908" y="1818956"/>
                </a:moveTo>
                <a:lnTo>
                  <a:pt x="4692662" y="1686242"/>
                </a:lnTo>
                <a:lnTo>
                  <a:pt x="6831692" y="2373230"/>
                </a:lnTo>
                <a:lnTo>
                  <a:pt x="5403070" y="2533267"/>
                </a:lnTo>
                <a:lnTo>
                  <a:pt x="4803908" y="1818956"/>
                </a:lnTo>
                <a:close/>
                <a:moveTo>
                  <a:pt x="5408925" y="2550832"/>
                </a:moveTo>
                <a:lnTo>
                  <a:pt x="6857063" y="2388843"/>
                </a:lnTo>
                <a:lnTo>
                  <a:pt x="5395263" y="4354174"/>
                </a:lnTo>
                <a:lnTo>
                  <a:pt x="5408925" y="2550832"/>
                </a:lnTo>
                <a:close/>
                <a:moveTo>
                  <a:pt x="5879278" y="893864"/>
                </a:moveTo>
                <a:lnTo>
                  <a:pt x="6853160" y="2359568"/>
                </a:lnTo>
                <a:lnTo>
                  <a:pt x="4686808" y="1664774"/>
                </a:lnTo>
                <a:lnTo>
                  <a:pt x="5879278" y="893864"/>
                </a:lnTo>
                <a:close/>
                <a:moveTo>
                  <a:pt x="4885878" y="286895"/>
                </a:moveTo>
                <a:lnTo>
                  <a:pt x="5846099" y="878251"/>
                </a:lnTo>
                <a:lnTo>
                  <a:pt x="4675098" y="1649161"/>
                </a:lnTo>
                <a:lnTo>
                  <a:pt x="4885878" y="286895"/>
                </a:lnTo>
                <a:close/>
                <a:moveTo>
                  <a:pt x="4864409" y="275185"/>
                </a:moveTo>
                <a:lnTo>
                  <a:pt x="4657533" y="1641354"/>
                </a:lnTo>
                <a:lnTo>
                  <a:pt x="3640713" y="31227"/>
                </a:lnTo>
                <a:lnTo>
                  <a:pt x="4864409" y="275185"/>
                </a:lnTo>
                <a:close/>
                <a:moveTo>
                  <a:pt x="3613390" y="25372"/>
                </a:moveTo>
                <a:lnTo>
                  <a:pt x="3720731" y="195167"/>
                </a:lnTo>
                <a:lnTo>
                  <a:pt x="3611438" y="27323"/>
                </a:lnTo>
                <a:cubicBezTo>
                  <a:pt x="3613390" y="27323"/>
                  <a:pt x="3613390" y="25372"/>
                  <a:pt x="3613390" y="25372"/>
                </a:cubicBezTo>
                <a:close/>
                <a:moveTo>
                  <a:pt x="3605583" y="54647"/>
                </a:moveTo>
                <a:lnTo>
                  <a:pt x="4639967" y="1651112"/>
                </a:lnTo>
                <a:lnTo>
                  <a:pt x="3949077" y="1444235"/>
                </a:lnTo>
                <a:lnTo>
                  <a:pt x="3305026" y="1249068"/>
                </a:lnTo>
                <a:cubicBezTo>
                  <a:pt x="3318687" y="1210035"/>
                  <a:pt x="3353817" y="1077321"/>
                  <a:pt x="3463111" y="634293"/>
                </a:cubicBezTo>
                <a:cubicBezTo>
                  <a:pt x="3523613" y="392286"/>
                  <a:pt x="3582163" y="150279"/>
                  <a:pt x="3605583" y="54647"/>
                </a:cubicBezTo>
                <a:close/>
                <a:moveTo>
                  <a:pt x="3586066" y="25372"/>
                </a:moveTo>
                <a:lnTo>
                  <a:pt x="3287461" y="1239310"/>
                </a:lnTo>
                <a:cubicBezTo>
                  <a:pt x="3185974" y="1147582"/>
                  <a:pt x="2594618" y="714311"/>
                  <a:pt x="2085232" y="343494"/>
                </a:cubicBezTo>
                <a:lnTo>
                  <a:pt x="3586066" y="25372"/>
                </a:lnTo>
                <a:close/>
                <a:moveTo>
                  <a:pt x="2067667" y="357155"/>
                </a:moveTo>
                <a:lnTo>
                  <a:pt x="3271847" y="1254923"/>
                </a:lnTo>
                <a:lnTo>
                  <a:pt x="3008372" y="1354458"/>
                </a:lnTo>
                <a:lnTo>
                  <a:pt x="1659769" y="1865796"/>
                </a:lnTo>
                <a:lnTo>
                  <a:pt x="2067667" y="357155"/>
                </a:lnTo>
                <a:close/>
                <a:moveTo>
                  <a:pt x="2042296" y="372769"/>
                </a:moveTo>
                <a:lnTo>
                  <a:pt x="1638300" y="1867747"/>
                </a:lnTo>
                <a:lnTo>
                  <a:pt x="754194" y="1442284"/>
                </a:lnTo>
                <a:lnTo>
                  <a:pt x="2042296" y="372769"/>
                </a:lnTo>
                <a:close/>
                <a:moveTo>
                  <a:pt x="1632445" y="1887264"/>
                </a:moveTo>
                <a:lnTo>
                  <a:pt x="1091833" y="3089492"/>
                </a:lnTo>
                <a:lnTo>
                  <a:pt x="1080123" y="3116816"/>
                </a:lnTo>
                <a:lnTo>
                  <a:pt x="750291" y="1461800"/>
                </a:lnTo>
                <a:lnTo>
                  <a:pt x="1632445" y="1887264"/>
                </a:lnTo>
                <a:close/>
                <a:moveTo>
                  <a:pt x="728822" y="1467655"/>
                </a:moveTo>
                <a:lnTo>
                  <a:pt x="1060606" y="3132429"/>
                </a:lnTo>
                <a:lnTo>
                  <a:pt x="285793" y="2769419"/>
                </a:lnTo>
                <a:lnTo>
                  <a:pt x="156983" y="2708917"/>
                </a:lnTo>
                <a:lnTo>
                  <a:pt x="155032" y="2706965"/>
                </a:lnTo>
                <a:lnTo>
                  <a:pt x="728822" y="1467655"/>
                </a:lnTo>
                <a:close/>
                <a:moveTo>
                  <a:pt x="133563" y="4160959"/>
                </a:moveTo>
                <a:lnTo>
                  <a:pt x="151128" y="2744047"/>
                </a:lnTo>
                <a:lnTo>
                  <a:pt x="1476312" y="4847946"/>
                </a:lnTo>
                <a:cubicBezTo>
                  <a:pt x="1464602" y="4857705"/>
                  <a:pt x="1454843" y="4867463"/>
                  <a:pt x="1447037" y="4881125"/>
                </a:cubicBezTo>
                <a:lnTo>
                  <a:pt x="1041089" y="4695716"/>
                </a:lnTo>
                <a:lnTo>
                  <a:pt x="231147" y="4317092"/>
                </a:lnTo>
                <a:cubicBezTo>
                  <a:pt x="237002" y="4301479"/>
                  <a:pt x="238953" y="4283914"/>
                  <a:pt x="237002" y="4264397"/>
                </a:cubicBezTo>
                <a:cubicBezTo>
                  <a:pt x="233098" y="4209751"/>
                  <a:pt x="188210" y="4166814"/>
                  <a:pt x="133563" y="4160959"/>
                </a:cubicBezTo>
                <a:close/>
                <a:moveTo>
                  <a:pt x="1206981" y="6106773"/>
                </a:moveTo>
                <a:lnTo>
                  <a:pt x="194065" y="4371739"/>
                </a:lnTo>
                <a:cubicBezTo>
                  <a:pt x="205775" y="4363933"/>
                  <a:pt x="213582" y="4352222"/>
                  <a:pt x="221388" y="4340512"/>
                </a:cubicBezTo>
                <a:lnTo>
                  <a:pt x="1033283" y="4711329"/>
                </a:lnTo>
                <a:lnTo>
                  <a:pt x="1437278" y="4900642"/>
                </a:lnTo>
                <a:cubicBezTo>
                  <a:pt x="1431423" y="4918207"/>
                  <a:pt x="1427520" y="4935771"/>
                  <a:pt x="1431423" y="4955288"/>
                </a:cubicBezTo>
                <a:cubicBezTo>
                  <a:pt x="1435327" y="4998225"/>
                  <a:pt x="1464602" y="5033355"/>
                  <a:pt x="1501683" y="5050920"/>
                </a:cubicBezTo>
                <a:lnTo>
                  <a:pt x="1206981" y="6106773"/>
                </a:lnTo>
                <a:close/>
                <a:moveTo>
                  <a:pt x="2573150" y="6856214"/>
                </a:moveTo>
                <a:lnTo>
                  <a:pt x="1224546" y="6122387"/>
                </a:lnTo>
                <a:lnTo>
                  <a:pt x="1534862" y="5060678"/>
                </a:lnTo>
                <a:cubicBezTo>
                  <a:pt x="1544620" y="5062630"/>
                  <a:pt x="1554378" y="5062630"/>
                  <a:pt x="1564137" y="5060678"/>
                </a:cubicBezTo>
                <a:cubicBezTo>
                  <a:pt x="1575847" y="5058727"/>
                  <a:pt x="1587557" y="5056775"/>
                  <a:pt x="1599267" y="5050920"/>
                </a:cubicBezTo>
                <a:lnTo>
                  <a:pt x="2600473" y="6819132"/>
                </a:lnTo>
                <a:cubicBezTo>
                  <a:pt x="2588763" y="6830842"/>
                  <a:pt x="2579005" y="6842552"/>
                  <a:pt x="2573150" y="6856214"/>
                </a:cubicBezTo>
                <a:close/>
                <a:moveTo>
                  <a:pt x="2684395" y="6791809"/>
                </a:moveTo>
                <a:cubicBezTo>
                  <a:pt x="2678540" y="6791809"/>
                  <a:pt x="2672685" y="6791809"/>
                  <a:pt x="2666830" y="6791809"/>
                </a:cubicBezTo>
                <a:cubicBezTo>
                  <a:pt x="2649265" y="6793761"/>
                  <a:pt x="2635603" y="6799616"/>
                  <a:pt x="2619990" y="6807422"/>
                </a:cubicBezTo>
                <a:lnTo>
                  <a:pt x="1616832" y="5043113"/>
                </a:lnTo>
                <a:cubicBezTo>
                  <a:pt x="1630493" y="5033355"/>
                  <a:pt x="1644155" y="5021645"/>
                  <a:pt x="1651962" y="5006032"/>
                </a:cubicBezTo>
                <a:lnTo>
                  <a:pt x="2867852" y="5675454"/>
                </a:lnTo>
                <a:lnTo>
                  <a:pt x="2684395" y="6791809"/>
                </a:lnTo>
                <a:close/>
                <a:moveTo>
                  <a:pt x="2703912" y="6793761"/>
                </a:moveTo>
                <a:lnTo>
                  <a:pt x="2838577" y="5964301"/>
                </a:lnTo>
                <a:lnTo>
                  <a:pt x="2885417" y="5679358"/>
                </a:lnTo>
                <a:lnTo>
                  <a:pt x="2955677" y="5679358"/>
                </a:lnTo>
                <a:lnTo>
                  <a:pt x="4362830" y="5694971"/>
                </a:lnTo>
                <a:cubicBezTo>
                  <a:pt x="4364782" y="5710584"/>
                  <a:pt x="4370637" y="5726197"/>
                  <a:pt x="4378444" y="5739859"/>
                </a:cubicBezTo>
                <a:lnTo>
                  <a:pt x="2774172" y="6836697"/>
                </a:lnTo>
                <a:cubicBezTo>
                  <a:pt x="2756607" y="6815229"/>
                  <a:pt x="2731235" y="6799616"/>
                  <a:pt x="2703912" y="6793761"/>
                </a:cubicBezTo>
                <a:close/>
                <a:moveTo>
                  <a:pt x="4157905" y="6977218"/>
                </a:moveTo>
                <a:lnTo>
                  <a:pt x="2797592" y="6916716"/>
                </a:lnTo>
                <a:cubicBezTo>
                  <a:pt x="2797592" y="6910861"/>
                  <a:pt x="2797592" y="6905006"/>
                  <a:pt x="2797592" y="6897199"/>
                </a:cubicBezTo>
                <a:cubicBezTo>
                  <a:pt x="2795640" y="6881586"/>
                  <a:pt x="2791737" y="6867924"/>
                  <a:pt x="2783930" y="6856214"/>
                </a:cubicBezTo>
                <a:lnTo>
                  <a:pt x="3949077" y="6059933"/>
                </a:lnTo>
                <a:lnTo>
                  <a:pt x="4388202" y="5759376"/>
                </a:lnTo>
                <a:cubicBezTo>
                  <a:pt x="4401864" y="5774989"/>
                  <a:pt x="4417477" y="5786699"/>
                  <a:pt x="4436994" y="5792554"/>
                </a:cubicBezTo>
                <a:lnTo>
                  <a:pt x="4157905" y="6977218"/>
                </a:lnTo>
                <a:close/>
                <a:moveTo>
                  <a:pt x="4189132" y="6955749"/>
                </a:moveTo>
                <a:lnTo>
                  <a:pt x="4458462" y="5796458"/>
                </a:lnTo>
                <a:cubicBezTo>
                  <a:pt x="4470172" y="5798409"/>
                  <a:pt x="4481882" y="5798409"/>
                  <a:pt x="4493592" y="5798409"/>
                </a:cubicBezTo>
                <a:cubicBezTo>
                  <a:pt x="4532626" y="5794506"/>
                  <a:pt x="4563852" y="5771086"/>
                  <a:pt x="4583369" y="5741811"/>
                </a:cubicBezTo>
                <a:lnTo>
                  <a:pt x="5791453" y="6212163"/>
                </a:lnTo>
                <a:lnTo>
                  <a:pt x="4189132" y="6955749"/>
                </a:lnTo>
                <a:close/>
                <a:moveTo>
                  <a:pt x="4591176" y="5724246"/>
                </a:moveTo>
                <a:cubicBezTo>
                  <a:pt x="4598983" y="5706681"/>
                  <a:pt x="4600934" y="5687164"/>
                  <a:pt x="4598983" y="5667647"/>
                </a:cubicBezTo>
                <a:cubicBezTo>
                  <a:pt x="4595079" y="5636421"/>
                  <a:pt x="4579466" y="5607146"/>
                  <a:pt x="4556046" y="5589581"/>
                </a:cubicBezTo>
                <a:lnTo>
                  <a:pt x="4577514" y="5558354"/>
                </a:lnTo>
                <a:lnTo>
                  <a:pt x="5377698" y="4410773"/>
                </a:lnTo>
                <a:lnTo>
                  <a:pt x="5791453" y="6188743"/>
                </a:lnTo>
                <a:lnTo>
                  <a:pt x="4591176" y="5724246"/>
                </a:lnTo>
                <a:close/>
                <a:moveTo>
                  <a:pt x="5812920" y="6180937"/>
                </a:moveTo>
                <a:lnTo>
                  <a:pt x="5783645" y="6057981"/>
                </a:lnTo>
                <a:lnTo>
                  <a:pt x="5397215" y="4402966"/>
                </a:lnTo>
                <a:lnTo>
                  <a:pt x="6677510" y="5101663"/>
                </a:lnTo>
                <a:lnTo>
                  <a:pt x="5812920" y="6180937"/>
                </a:lnTo>
                <a:close/>
                <a:moveTo>
                  <a:pt x="6687269" y="5074340"/>
                </a:moveTo>
                <a:lnTo>
                  <a:pt x="5406973" y="4385401"/>
                </a:lnTo>
                <a:lnTo>
                  <a:pt x="5775839" y="4242929"/>
                </a:lnTo>
                <a:lnTo>
                  <a:pt x="7063940" y="3745253"/>
                </a:lnTo>
                <a:lnTo>
                  <a:pt x="6687269" y="5074340"/>
                </a:lnTo>
                <a:close/>
                <a:moveTo>
                  <a:pt x="5410877" y="4363933"/>
                </a:moveTo>
                <a:lnTo>
                  <a:pt x="6870725" y="2402505"/>
                </a:lnTo>
                <a:lnTo>
                  <a:pt x="7065892" y="3723785"/>
                </a:lnTo>
                <a:lnTo>
                  <a:pt x="5410877" y="436393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DB96771-0C0C-4421-ACA6-9BC47513120B}"/>
              </a:ext>
            </a:extLst>
          </p:cNvPr>
          <p:cNvSpPr/>
          <p:nvPr/>
        </p:nvSpPr>
        <p:spPr>
          <a:xfrm>
            <a:off x="3785404" y="3040767"/>
            <a:ext cx="4619602" cy="46196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52B69B82-C5B7-4792-946E-287FA5D04161}"/>
              </a:ext>
            </a:extLst>
          </p:cNvPr>
          <p:cNvSpPr txBox="1">
            <a:spLocks/>
          </p:cNvSpPr>
          <p:nvPr/>
        </p:nvSpPr>
        <p:spPr>
          <a:xfrm>
            <a:off x="4587699" y="4143308"/>
            <a:ext cx="3016602" cy="18363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2"/>
                </a:solidFill>
              </a:rPr>
              <a:t>Lorem ipsum dolor sit </a:t>
            </a:r>
            <a:r>
              <a:rPr lang="en-US" sz="1100" dirty="0" err="1">
                <a:solidFill>
                  <a:schemeClr val="bg2"/>
                </a:solidFill>
              </a:rPr>
              <a:t>amet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consectetur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adipiscing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elit</a:t>
            </a:r>
            <a:r>
              <a:rPr lang="en-US" sz="1100" dirty="0">
                <a:solidFill>
                  <a:schemeClr val="bg2"/>
                </a:solidFill>
              </a:rPr>
              <a:t>, sed do </a:t>
            </a:r>
            <a:r>
              <a:rPr lang="en-US" sz="1100" dirty="0" err="1">
                <a:solidFill>
                  <a:schemeClr val="bg2"/>
                </a:solidFill>
              </a:rPr>
              <a:t>eiusmod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tempor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incididunt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labore</a:t>
            </a:r>
            <a:r>
              <a:rPr lang="en-US" sz="1100" dirty="0">
                <a:solidFill>
                  <a:schemeClr val="bg2"/>
                </a:solidFill>
              </a:rPr>
              <a:t> et dolore magna </a:t>
            </a:r>
            <a:r>
              <a:rPr lang="en-US" sz="1100" dirty="0" err="1">
                <a:solidFill>
                  <a:schemeClr val="bg2"/>
                </a:solidFill>
              </a:rPr>
              <a:t>aliqua</a:t>
            </a:r>
            <a:r>
              <a:rPr lang="en-US" sz="1100" dirty="0">
                <a:solidFill>
                  <a:schemeClr val="bg2"/>
                </a:solidFill>
              </a:rPr>
              <a:t>. Ut </a:t>
            </a:r>
            <a:r>
              <a:rPr lang="en-US" sz="1100" dirty="0" err="1">
                <a:solidFill>
                  <a:schemeClr val="bg2"/>
                </a:solidFill>
              </a:rPr>
              <a:t>enim</a:t>
            </a:r>
            <a:r>
              <a:rPr lang="en-US" sz="1100" dirty="0">
                <a:solidFill>
                  <a:schemeClr val="bg2"/>
                </a:solidFill>
              </a:rPr>
              <a:t> ad minim </a:t>
            </a:r>
            <a:r>
              <a:rPr lang="en-US" sz="1100" dirty="0" err="1">
                <a:solidFill>
                  <a:schemeClr val="bg2"/>
                </a:solidFill>
              </a:rPr>
              <a:t>veniam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quis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nostrud</a:t>
            </a:r>
            <a:r>
              <a:rPr lang="en-US" sz="1100" dirty="0">
                <a:solidFill>
                  <a:schemeClr val="bg2"/>
                </a:solidFill>
              </a:rPr>
              <a:t> exercitation </a:t>
            </a:r>
            <a:r>
              <a:rPr lang="en-US" sz="1100" dirty="0" err="1">
                <a:solidFill>
                  <a:schemeClr val="bg2"/>
                </a:solidFill>
              </a:rPr>
              <a:t>ullamco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laboris</a:t>
            </a:r>
            <a:r>
              <a:rPr lang="en-US" sz="1100" dirty="0">
                <a:solidFill>
                  <a:schemeClr val="bg2"/>
                </a:solidFill>
              </a:rPr>
              <a:t> nisi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aliquip</a:t>
            </a:r>
            <a:r>
              <a:rPr lang="en-US" sz="1100" dirty="0">
                <a:solidFill>
                  <a:schemeClr val="bg2"/>
                </a:solidFill>
              </a:rPr>
              <a:t> ex </a:t>
            </a:r>
            <a:r>
              <a:rPr lang="en-US" sz="1100" dirty="0" err="1">
                <a:solidFill>
                  <a:schemeClr val="bg2"/>
                </a:solidFill>
              </a:rPr>
              <a:t>ea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commodo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consequat</a:t>
            </a:r>
            <a:r>
              <a:rPr lang="en-US" sz="1100" dirty="0">
                <a:solidFill>
                  <a:schemeClr val="bg2"/>
                </a:solidFill>
              </a:rPr>
              <a:t>. Duis </a:t>
            </a:r>
            <a:r>
              <a:rPr lang="en-US" sz="1100" dirty="0" err="1">
                <a:solidFill>
                  <a:schemeClr val="bg2"/>
                </a:solidFill>
              </a:rPr>
              <a:t>aute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irure</a:t>
            </a:r>
            <a:r>
              <a:rPr lang="en-US" sz="1100" dirty="0">
                <a:solidFill>
                  <a:schemeClr val="bg2"/>
                </a:solidFill>
              </a:rPr>
              <a:t> dolor in </a:t>
            </a:r>
            <a:r>
              <a:rPr lang="en-US" sz="1100" dirty="0" err="1">
                <a:solidFill>
                  <a:schemeClr val="bg2"/>
                </a:solidFill>
              </a:rPr>
              <a:t>reprehenderit</a:t>
            </a:r>
            <a:r>
              <a:rPr lang="en-US" sz="1100" dirty="0">
                <a:solidFill>
                  <a:schemeClr val="bg2"/>
                </a:solidFill>
              </a:rPr>
              <a:t> in </a:t>
            </a:r>
            <a:r>
              <a:rPr lang="en-US" sz="1100" dirty="0" err="1">
                <a:solidFill>
                  <a:schemeClr val="bg2"/>
                </a:solidFill>
              </a:rPr>
              <a:t>voluptate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velit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esse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cillum</a:t>
            </a:r>
            <a:r>
              <a:rPr lang="en-US" sz="1100" dirty="0">
                <a:solidFill>
                  <a:schemeClr val="bg2"/>
                </a:solidFill>
              </a:rPr>
              <a:t> dolore </a:t>
            </a:r>
            <a:r>
              <a:rPr lang="en-US" sz="1100" dirty="0" err="1">
                <a:solidFill>
                  <a:schemeClr val="bg2"/>
                </a:solidFill>
              </a:rPr>
              <a:t>eu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fugiat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nulla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pariatur</a:t>
            </a:r>
            <a:r>
              <a:rPr lang="en-US" sz="11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82F66E00-9BD2-4718-80F0-B17FE71DECE4}"/>
              </a:ext>
            </a:extLst>
          </p:cNvPr>
          <p:cNvSpPr txBox="1">
            <a:spLocks/>
          </p:cNvSpPr>
          <p:nvPr/>
        </p:nvSpPr>
        <p:spPr>
          <a:xfrm>
            <a:off x="4442325" y="3606619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FC0EC2AC-E902-4C46-9F72-C507501F2A2E}"/>
              </a:ext>
            </a:extLst>
          </p:cNvPr>
          <p:cNvSpPr txBox="1">
            <a:spLocks/>
          </p:cNvSpPr>
          <p:nvPr/>
        </p:nvSpPr>
        <p:spPr>
          <a:xfrm>
            <a:off x="8621181" y="2652053"/>
            <a:ext cx="2386824" cy="799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da-DK" sz="1600" dirty="0">
                <a:solidFill>
                  <a:schemeClr val="bg1"/>
                </a:solidFill>
              </a:rPr>
              <a:t>Lorem ipsum dolor</a:t>
            </a:r>
            <a:br>
              <a:rPr lang="da-DK" sz="1600" dirty="0">
                <a:solidFill>
                  <a:schemeClr val="bg1"/>
                </a:solidFill>
              </a:rPr>
            </a:br>
            <a:r>
              <a:rPr lang="da-DK" sz="1600" dirty="0">
                <a:solidFill>
                  <a:schemeClr val="bg1"/>
                </a:solidFill>
              </a:rPr>
              <a:t>sit amet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94859D-6777-4883-A6D9-92F2D1564834}"/>
              </a:ext>
            </a:extLst>
          </p:cNvPr>
          <p:cNvGrpSpPr/>
          <p:nvPr/>
        </p:nvGrpSpPr>
        <p:grpSpPr>
          <a:xfrm>
            <a:off x="5677265" y="2625208"/>
            <a:ext cx="837470" cy="837470"/>
            <a:chOff x="2261540" y="3960709"/>
            <a:chExt cx="837470" cy="8374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B91B1F-926C-4DED-B2FE-AE47211CD06D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4F065C8-67E0-44B3-AA33-F4555649EB6E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Shape 2624">
              <a:extLst>
                <a:ext uri="{FF2B5EF4-FFF2-40B4-BE49-F238E27FC236}">
                  <a16:creationId xmlns:a16="http://schemas.microsoft.com/office/drawing/2014/main" id="{15FCF133-7554-4C70-A94D-973C974B4764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77" name="Heading 15">
            <a:extLst>
              <a:ext uri="{FF2B5EF4-FFF2-40B4-BE49-F238E27FC236}">
                <a16:creationId xmlns:a16="http://schemas.microsoft.com/office/drawing/2014/main" id="{ED0BDAC4-E18B-4B41-853A-FA191864B3BF}"/>
              </a:ext>
            </a:extLst>
          </p:cNvPr>
          <p:cNvSpPr txBox="1">
            <a:spLocks/>
          </p:cNvSpPr>
          <p:nvPr/>
        </p:nvSpPr>
        <p:spPr>
          <a:xfrm>
            <a:off x="1242958" y="2652053"/>
            <a:ext cx="2386824" cy="799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da-DK" sz="1600" dirty="0">
                <a:solidFill>
                  <a:schemeClr val="bg1"/>
                </a:solidFill>
              </a:rPr>
              <a:t>Lorem ipsum dolor</a:t>
            </a:r>
            <a:br>
              <a:rPr lang="da-DK" sz="1600" dirty="0">
                <a:solidFill>
                  <a:schemeClr val="bg1"/>
                </a:solidFill>
              </a:rPr>
            </a:br>
            <a:r>
              <a:rPr lang="da-DK" sz="1600" dirty="0">
                <a:solidFill>
                  <a:schemeClr val="bg1"/>
                </a:solidFill>
              </a:rPr>
              <a:t>sit amet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2" name="Heading 15">
            <a:extLst>
              <a:ext uri="{FF2B5EF4-FFF2-40B4-BE49-F238E27FC236}">
                <a16:creationId xmlns:a16="http://schemas.microsoft.com/office/drawing/2014/main" id="{43151725-CB9F-453A-8580-EC7522A53709}"/>
              </a:ext>
            </a:extLst>
          </p:cNvPr>
          <p:cNvSpPr txBox="1">
            <a:spLocks/>
          </p:cNvSpPr>
          <p:nvPr/>
        </p:nvSpPr>
        <p:spPr>
          <a:xfrm>
            <a:off x="1205444" y="658978"/>
            <a:ext cx="9751481" cy="141112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WELCOME WEAR</a:t>
            </a:r>
          </a:p>
        </p:txBody>
      </p:sp>
      <p:pic>
        <p:nvPicPr>
          <p:cNvPr id="9" name="Drawing 8" descr="Picture looks like as a television, sits, monitor, the control&#10;&#10;">
            <a:extLst>
              <a:ext uri="{FF2B5EF4-FFF2-40B4-BE49-F238E27FC236}">
                <a16:creationId xmlns:a16="http://schemas.microsoft.com/office/drawing/2014/main" id="{966F5362-EA4B-431D-B14C-2D9C6DA80CDA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6600" r="16600"/>
          <a:stretch>
            <a:fillRect/>
          </a:stretch>
        </p:blipFill>
        <p:spPr/>
      </p:pic>
      <p:pic>
        <p:nvPicPr>
          <p:cNvPr id="11" name="Drawing 10" descr="Picture looks like as electronics, the black, clock, sits&#10;&#10;">
            <a:extLst>
              <a:ext uri="{FF2B5EF4-FFF2-40B4-BE49-F238E27FC236}">
                <a16:creationId xmlns:a16="http://schemas.microsoft.com/office/drawing/2014/main" id="{4E283CBC-1A36-455B-B2EA-CA68592D41A9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6650" r="16650"/>
          <a:stretch>
            <a:fillRect/>
          </a:stretch>
        </p:blipFill>
        <p:spPr/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9D73CE7-C6E2-4FAF-8DE8-58C473B32551}"/>
              </a:ext>
            </a:extLst>
          </p:cNvPr>
          <p:cNvSpPr/>
          <p:nvPr/>
        </p:nvSpPr>
        <p:spPr>
          <a:xfrm>
            <a:off x="10157725" y="5007956"/>
            <a:ext cx="799200" cy="799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14836133-7688-4675-90A0-DC633251D612}"/>
              </a:ext>
            </a:extLst>
          </p:cNvPr>
          <p:cNvSpPr txBox="1">
            <a:spLocks/>
          </p:cNvSpPr>
          <p:nvPr/>
        </p:nvSpPr>
        <p:spPr>
          <a:xfrm>
            <a:off x="10294115" y="5213714"/>
            <a:ext cx="526421" cy="38782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0</a:t>
            </a:r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D8A19BF-CF25-4DC3-BEF2-05C8D555AD76}"/>
              </a:ext>
            </a:extLst>
          </p:cNvPr>
          <p:cNvSpPr/>
          <p:nvPr/>
        </p:nvSpPr>
        <p:spPr>
          <a:xfrm>
            <a:off x="1245044" y="4996701"/>
            <a:ext cx="799200" cy="799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Heading 15">
            <a:extLst>
              <a:ext uri="{FF2B5EF4-FFF2-40B4-BE49-F238E27FC236}">
                <a16:creationId xmlns:a16="http://schemas.microsoft.com/office/drawing/2014/main" id="{DCDCBC1F-640B-4718-8496-C5DF32AEB22D}"/>
              </a:ext>
            </a:extLst>
          </p:cNvPr>
          <p:cNvSpPr txBox="1">
            <a:spLocks/>
          </p:cNvSpPr>
          <p:nvPr/>
        </p:nvSpPr>
        <p:spPr>
          <a:xfrm>
            <a:off x="1410290" y="5194761"/>
            <a:ext cx="468708" cy="4032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01</a:t>
            </a:r>
            <a:endParaRPr lang="en-US" sz="32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olyline: figure 102">
            <a:extLst>
              <a:ext uri="{FF2B5EF4-FFF2-40B4-BE49-F238E27FC236}">
                <a16:creationId xmlns:a16="http://schemas.microsoft.com/office/drawing/2014/main" id="{C82962D9-23F6-404D-93BF-80AC7AE9320B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EA9F6CE-F7E7-444C-89C9-24150E9308FF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B1E1C9-3C65-411A-876D-3313F7CBDD59}"/>
              </a:ext>
            </a:extLst>
          </p:cNvPr>
          <p:cNvGrpSpPr/>
          <p:nvPr/>
        </p:nvGrpSpPr>
        <p:grpSpPr>
          <a:xfrm>
            <a:off x="8659143" y="2574080"/>
            <a:ext cx="2201239" cy="837470"/>
            <a:chOff x="8354343" y="2235030"/>
            <a:chExt cx="2201239" cy="837470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CE363BD-7A33-4D3B-B415-523DAD525E9F}"/>
                </a:ext>
              </a:extLst>
            </p:cNvPr>
            <p:cNvSpPr txBox="1">
              <a:spLocks/>
            </p:cNvSpPr>
            <p:nvPr/>
          </p:nvSpPr>
          <p:spPr>
            <a:xfrm>
              <a:off x="9291642" y="2611123"/>
              <a:ext cx="1135058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14" name="Rectangle 54">
              <a:extLst>
                <a:ext uri="{FF2B5EF4-FFF2-40B4-BE49-F238E27FC236}">
                  <a16:creationId xmlns:a16="http://schemas.microsoft.com/office/drawing/2014/main" id="{7BD6445F-448F-4824-90B2-B7499E417662}"/>
                </a:ext>
              </a:extLst>
            </p:cNvPr>
            <p:cNvSpPr/>
            <p:nvPr/>
          </p:nvSpPr>
          <p:spPr>
            <a:xfrm>
              <a:off x="9291642" y="2281902"/>
              <a:ext cx="126394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95239C8-6252-4481-A076-1947E8E14E7B}"/>
                </a:ext>
              </a:extLst>
            </p:cNvPr>
            <p:cNvGrpSpPr/>
            <p:nvPr/>
          </p:nvGrpSpPr>
          <p:grpSpPr>
            <a:xfrm>
              <a:off x="8354343" y="2235030"/>
              <a:ext cx="837470" cy="837470"/>
              <a:chOff x="9802016" y="4316091"/>
              <a:chExt cx="837470" cy="83747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CD5A5D0-BA0D-48D8-8BBE-B28BFB030BDD}"/>
                  </a:ext>
                </a:extLst>
              </p:cNvPr>
              <p:cNvSpPr/>
              <p:nvPr/>
            </p:nvSpPr>
            <p:spPr>
              <a:xfrm>
                <a:off x="9802016" y="4316091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4FCD1F8-F20D-4B23-B4D0-AC472D745207}"/>
                  </a:ext>
                </a:extLst>
              </p:cNvPr>
              <p:cNvSpPr/>
              <p:nvPr/>
            </p:nvSpPr>
            <p:spPr>
              <a:xfrm>
                <a:off x="9867750" y="4379444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Shape 2934">
                <a:extLst>
                  <a:ext uri="{FF2B5EF4-FFF2-40B4-BE49-F238E27FC236}">
                    <a16:creationId xmlns:a16="http://schemas.microsoft.com/office/drawing/2014/main" id="{36637EAF-4138-4F5C-B9FA-C05C9BB9D9D8}"/>
                  </a:ext>
                </a:extLst>
              </p:cNvPr>
              <p:cNvSpPr/>
              <p:nvPr/>
            </p:nvSpPr>
            <p:spPr>
              <a:xfrm>
                <a:off x="10078386" y="4535450"/>
                <a:ext cx="238756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0800"/>
                    </a:moveTo>
                    <a:cubicBezTo>
                      <a:pt x="8563" y="10800"/>
                      <a:pt x="6750" y="9481"/>
                      <a:pt x="6750" y="7855"/>
                    </a:cubicBezTo>
                    <a:cubicBezTo>
                      <a:pt x="6750" y="6228"/>
                      <a:pt x="8563" y="4909"/>
                      <a:pt x="10800" y="4909"/>
                    </a:cubicBezTo>
                    <a:cubicBezTo>
                      <a:pt x="13037" y="4909"/>
                      <a:pt x="14850" y="6228"/>
                      <a:pt x="14850" y="7855"/>
                    </a:cubicBezTo>
                    <a:cubicBezTo>
                      <a:pt x="14850" y="9481"/>
                      <a:pt x="13037" y="10800"/>
                      <a:pt x="10800" y="10800"/>
                    </a:cubicBezTo>
                    <a:moveTo>
                      <a:pt x="10800" y="3927"/>
                    </a:moveTo>
                    <a:cubicBezTo>
                      <a:pt x="7817" y="3927"/>
                      <a:pt x="5400" y="5686"/>
                      <a:pt x="5400" y="7855"/>
                    </a:cubicBezTo>
                    <a:cubicBezTo>
                      <a:pt x="5400" y="10023"/>
                      <a:pt x="7817" y="11782"/>
                      <a:pt x="10800" y="11782"/>
                    </a:cubicBezTo>
                    <a:cubicBezTo>
                      <a:pt x="13783" y="11782"/>
                      <a:pt x="16200" y="10023"/>
                      <a:pt x="16200" y="7855"/>
                    </a:cubicBezTo>
                    <a:cubicBezTo>
                      <a:pt x="16200" y="5686"/>
                      <a:pt x="13783" y="3927"/>
                      <a:pt x="10800" y="3927"/>
                    </a:cubicBezTo>
                    <a:moveTo>
                      <a:pt x="10800" y="20127"/>
                    </a:moveTo>
                    <a:cubicBezTo>
                      <a:pt x="10800" y="20127"/>
                      <a:pt x="1350" y="13745"/>
                      <a:pt x="1350" y="7855"/>
                    </a:cubicBezTo>
                    <a:cubicBezTo>
                      <a:pt x="1350" y="4059"/>
                      <a:pt x="5581" y="982"/>
                      <a:pt x="10800" y="982"/>
                    </a:cubicBezTo>
                    <a:cubicBezTo>
                      <a:pt x="16019" y="982"/>
                      <a:pt x="20250" y="4059"/>
                      <a:pt x="20250" y="7855"/>
                    </a:cubicBezTo>
                    <a:cubicBezTo>
                      <a:pt x="20250" y="13745"/>
                      <a:pt x="10800" y="20127"/>
                      <a:pt x="10800" y="20127"/>
                    </a:cubicBezTo>
                    <a:moveTo>
                      <a:pt x="10800" y="0"/>
                    </a:moveTo>
                    <a:cubicBezTo>
                      <a:pt x="4836" y="0"/>
                      <a:pt x="0" y="3517"/>
                      <a:pt x="0" y="7855"/>
                    </a:cubicBezTo>
                    <a:cubicBezTo>
                      <a:pt x="0" y="14236"/>
                      <a:pt x="10800" y="21600"/>
                      <a:pt x="10800" y="21600"/>
                    </a:cubicBezTo>
                    <a:cubicBezTo>
                      <a:pt x="10800" y="21600"/>
                      <a:pt x="21600" y="14236"/>
                      <a:pt x="21600" y="7855"/>
                    </a:cubicBezTo>
                    <a:cubicBezTo>
                      <a:pt x="21600" y="3517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34DE43-B3D9-4A7D-B231-92EDD4F2E132}"/>
              </a:ext>
            </a:extLst>
          </p:cNvPr>
          <p:cNvGrpSpPr/>
          <p:nvPr/>
        </p:nvGrpSpPr>
        <p:grpSpPr>
          <a:xfrm>
            <a:off x="1344522" y="2577256"/>
            <a:ext cx="2065350" cy="837470"/>
            <a:chOff x="1382622" y="2238206"/>
            <a:chExt cx="2065350" cy="83747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D714016-D648-43EE-900A-2123695FCFF0}"/>
                </a:ext>
              </a:extLst>
            </p:cNvPr>
            <p:cNvSpPr txBox="1">
              <a:spLocks/>
            </p:cNvSpPr>
            <p:nvPr/>
          </p:nvSpPr>
          <p:spPr>
            <a:xfrm>
              <a:off x="2350268" y="2611123"/>
              <a:ext cx="1097704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6" name="Rectangle 54">
              <a:extLst>
                <a:ext uri="{FF2B5EF4-FFF2-40B4-BE49-F238E27FC236}">
                  <a16:creationId xmlns:a16="http://schemas.microsoft.com/office/drawing/2014/main" id="{12C5D978-2059-4A9C-A6C0-C6364D542031}"/>
                </a:ext>
              </a:extLst>
            </p:cNvPr>
            <p:cNvSpPr/>
            <p:nvPr/>
          </p:nvSpPr>
          <p:spPr>
            <a:xfrm>
              <a:off x="2350268" y="2298383"/>
              <a:ext cx="967646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64739E2-5AE8-4F93-94B0-F10D99E04ADB}"/>
                </a:ext>
              </a:extLst>
            </p:cNvPr>
            <p:cNvGrpSpPr/>
            <p:nvPr/>
          </p:nvGrpSpPr>
          <p:grpSpPr>
            <a:xfrm>
              <a:off x="1382622" y="2238206"/>
              <a:ext cx="837470" cy="837470"/>
              <a:chOff x="2261540" y="3960709"/>
              <a:chExt cx="837470" cy="83747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96D298C-D230-4E69-8765-4C27AE441388}"/>
                  </a:ext>
                </a:extLst>
              </p:cNvPr>
              <p:cNvSpPr/>
              <p:nvPr/>
            </p:nvSpPr>
            <p:spPr>
              <a:xfrm>
                <a:off x="2261540" y="3960709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948EC2B-DAC0-41B2-B75B-70DA93DF9A83}"/>
                  </a:ext>
                </a:extLst>
              </p:cNvPr>
              <p:cNvSpPr/>
              <p:nvPr/>
            </p:nvSpPr>
            <p:spPr>
              <a:xfrm>
                <a:off x="2327274" y="4024062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Shape 2624">
                <a:extLst>
                  <a:ext uri="{FF2B5EF4-FFF2-40B4-BE49-F238E27FC236}">
                    <a16:creationId xmlns:a16="http://schemas.microsoft.com/office/drawing/2014/main" id="{A79C0CBE-E67E-43FA-BCB1-6FA1A4E74E16}"/>
                  </a:ext>
                </a:extLst>
              </p:cNvPr>
              <p:cNvSpPr/>
              <p:nvPr/>
            </p:nvSpPr>
            <p:spPr>
              <a:xfrm>
                <a:off x="2515336" y="4212124"/>
                <a:ext cx="328288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D14C-BEE1-4F42-8589-406BB0FE0FCB}"/>
              </a:ext>
            </a:extLst>
          </p:cNvPr>
          <p:cNvGrpSpPr/>
          <p:nvPr/>
        </p:nvGrpSpPr>
        <p:grpSpPr>
          <a:xfrm>
            <a:off x="5008437" y="2577256"/>
            <a:ext cx="2052142" cy="837470"/>
            <a:chOff x="4532586" y="2238206"/>
            <a:chExt cx="2052142" cy="837470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257D545-8EFC-4404-8384-BB799B4A680E}"/>
                </a:ext>
              </a:extLst>
            </p:cNvPr>
            <p:cNvSpPr txBox="1">
              <a:spLocks/>
            </p:cNvSpPr>
            <p:nvPr/>
          </p:nvSpPr>
          <p:spPr>
            <a:xfrm>
              <a:off x="5494849" y="2611123"/>
              <a:ext cx="1089879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10" name="Rectangle 54">
              <a:extLst>
                <a:ext uri="{FF2B5EF4-FFF2-40B4-BE49-F238E27FC236}">
                  <a16:creationId xmlns:a16="http://schemas.microsoft.com/office/drawing/2014/main" id="{88D81735-33D5-49CB-83A6-0D170110ABD7}"/>
                </a:ext>
              </a:extLst>
            </p:cNvPr>
            <p:cNvSpPr/>
            <p:nvPr/>
          </p:nvSpPr>
          <p:spPr>
            <a:xfrm>
              <a:off x="5481643" y="2281902"/>
              <a:ext cx="973027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E2BDEA0-8E31-4B38-A0DB-692B81C3AE6A}"/>
                </a:ext>
              </a:extLst>
            </p:cNvPr>
            <p:cNvGrpSpPr/>
            <p:nvPr/>
          </p:nvGrpSpPr>
          <p:grpSpPr>
            <a:xfrm>
              <a:off x="4532586" y="2238206"/>
              <a:ext cx="837470" cy="837470"/>
              <a:chOff x="5677265" y="1795653"/>
              <a:chExt cx="837470" cy="83747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A8F65C4-FC48-4FDF-8C1E-81389E2298FD}"/>
                  </a:ext>
                </a:extLst>
              </p:cNvPr>
              <p:cNvSpPr/>
              <p:nvPr/>
            </p:nvSpPr>
            <p:spPr>
              <a:xfrm>
                <a:off x="5677265" y="1795653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B8BF481-9FDD-41E6-8F2A-9C3BD439060D}"/>
                  </a:ext>
                </a:extLst>
              </p:cNvPr>
              <p:cNvSpPr/>
              <p:nvPr/>
            </p:nvSpPr>
            <p:spPr>
              <a:xfrm>
                <a:off x="5742999" y="1859006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Shape 2617">
                <a:extLst>
                  <a:ext uri="{FF2B5EF4-FFF2-40B4-BE49-F238E27FC236}">
                    <a16:creationId xmlns:a16="http://schemas.microsoft.com/office/drawing/2014/main" id="{B23BC345-1B95-402F-AEB8-2C16E4D945AD}"/>
                  </a:ext>
                </a:extLst>
              </p:cNvPr>
              <p:cNvSpPr/>
              <p:nvPr/>
            </p:nvSpPr>
            <p:spPr>
              <a:xfrm>
                <a:off x="5892345" y="2066572"/>
                <a:ext cx="361334" cy="29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6EA2179-858C-4704-9B54-600B6EC7839E}"/>
              </a:ext>
            </a:extLst>
          </p:cNvPr>
          <p:cNvSpPr/>
          <p:nvPr/>
        </p:nvSpPr>
        <p:spPr>
          <a:xfrm>
            <a:off x="3237052" y="1357874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ading 15">
            <a:extLst>
              <a:ext uri="{FF2B5EF4-FFF2-40B4-BE49-F238E27FC236}">
                <a16:creationId xmlns:a16="http://schemas.microsoft.com/office/drawing/2014/main" id="{F2E4F240-A744-4C04-B937-F13E9136077B}"/>
              </a:ext>
            </a:extLst>
          </p:cNvPr>
          <p:cNvSpPr txBox="1">
            <a:spLocks/>
          </p:cNvSpPr>
          <p:nvPr/>
        </p:nvSpPr>
        <p:spPr>
          <a:xfrm>
            <a:off x="1185068" y="664932"/>
            <a:ext cx="9502118" cy="148880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0D1FAD8-F394-43D8-ADD8-576E41C8E50E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3"/>
          <a:srcRect t="21494" b="21494"/>
          <a:stretch>
            <a:fillRect/>
          </a:stretch>
        </p:blipFill>
        <p:spPr/>
      </p:pic>
      <p:pic>
        <p:nvPicPr>
          <p:cNvPr id="25" name="Drawing 24" descr="Picture looks like as interior, chair, table, room&#10;&#10;">
            <a:extLst>
              <a:ext uri="{FF2B5EF4-FFF2-40B4-BE49-F238E27FC236}">
                <a16:creationId xmlns:a16="http://schemas.microsoft.com/office/drawing/2014/main" id="{E66367F7-91AF-418B-9F85-FB25ED02DA5C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4"/>
          <a:srcRect l="8213" r="8213"/>
          <a:stretch>
            <a:fillRect/>
          </a:stretch>
        </p:blipFill>
        <p:spPr/>
      </p:pic>
      <p:sp>
        <p:nvSpPr>
          <p:cNvPr id="47" name="Drawing 23">
            <a:extLst>
              <a:ext uri="{FF2B5EF4-FFF2-40B4-BE49-F238E27FC236}">
                <a16:creationId xmlns:a16="http://schemas.microsoft.com/office/drawing/2014/main" id="{80499E67-E144-4090-B624-8007250A945A}"/>
              </a:ext>
            </a:extLst>
          </p:cNvPr>
          <p:cNvSpPr/>
          <p:nvPr/>
        </p:nvSpPr>
        <p:spPr>
          <a:xfrm>
            <a:off x="3111308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D3A080-DFB7-4D9E-847A-3556FFB00A20}"/>
              </a:ext>
            </a:extLst>
          </p:cNvPr>
          <p:cNvSpPr/>
          <p:nvPr/>
        </p:nvSpPr>
        <p:spPr>
          <a:xfrm>
            <a:off x="3236374" y="39573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  <p:sp>
        <p:nvSpPr>
          <p:cNvPr id="49" name="Drawing 23">
            <a:extLst>
              <a:ext uri="{FF2B5EF4-FFF2-40B4-BE49-F238E27FC236}">
                <a16:creationId xmlns:a16="http://schemas.microsoft.com/office/drawing/2014/main" id="{15F6C5BF-27C5-41D3-A8E5-3A489900932C}"/>
              </a:ext>
            </a:extLst>
          </p:cNvPr>
          <p:cNvSpPr/>
          <p:nvPr/>
        </p:nvSpPr>
        <p:spPr>
          <a:xfrm>
            <a:off x="8019780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0D0F2E-3956-4829-9DFF-8F950F35F935}"/>
              </a:ext>
            </a:extLst>
          </p:cNvPr>
          <p:cNvSpPr/>
          <p:nvPr/>
        </p:nvSpPr>
        <p:spPr>
          <a:xfrm>
            <a:off x="8107177" y="3957385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olyline: figure 77">
            <a:extLst>
              <a:ext uri="{FF2B5EF4-FFF2-40B4-BE49-F238E27FC236}">
                <a16:creationId xmlns:a16="http://schemas.microsoft.com/office/drawing/2014/main" id="{A8FFF1E1-8D36-4D6A-B3E3-5A9F515A919E}"/>
              </a:ext>
            </a:extLst>
          </p:cNvPr>
          <p:cNvSpPr/>
          <p:nvPr/>
        </p:nvSpPr>
        <p:spPr>
          <a:xfrm>
            <a:off x="-869380" y="-832005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E2206B-7E1C-448C-8A34-E92DD0D29B39}"/>
              </a:ext>
            </a:extLst>
          </p:cNvPr>
          <p:cNvGrpSpPr/>
          <p:nvPr/>
        </p:nvGrpSpPr>
        <p:grpSpPr>
          <a:xfrm>
            <a:off x="1809093" y="2668541"/>
            <a:ext cx="837470" cy="837470"/>
            <a:chOff x="1235075" y="-262406"/>
            <a:chExt cx="837470" cy="83747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060F3A0-540F-4ECF-AB4D-AD9260A9D55A}"/>
                </a:ext>
              </a:extLst>
            </p:cNvPr>
            <p:cNvSpPr/>
            <p:nvPr/>
          </p:nvSpPr>
          <p:spPr>
            <a:xfrm>
              <a:off x="1235075" y="-26240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67FC18B-0439-4FD0-8700-C60DD17E509A}"/>
                </a:ext>
              </a:extLst>
            </p:cNvPr>
            <p:cNvSpPr/>
            <p:nvPr/>
          </p:nvSpPr>
          <p:spPr>
            <a:xfrm>
              <a:off x="1300809" y="-199053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A4985B-5E5E-4C93-80A3-7B67C11C67F0}"/>
              </a:ext>
            </a:extLst>
          </p:cNvPr>
          <p:cNvGrpSpPr/>
          <p:nvPr/>
        </p:nvGrpSpPr>
        <p:grpSpPr>
          <a:xfrm>
            <a:off x="4387874" y="3373391"/>
            <a:ext cx="837470" cy="837470"/>
            <a:chOff x="5677265" y="-262406"/>
            <a:chExt cx="837470" cy="83747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AC7C31-A955-4A64-ADCA-BD12E1C92D5C}"/>
                </a:ext>
              </a:extLst>
            </p:cNvPr>
            <p:cNvSpPr/>
            <p:nvPr/>
          </p:nvSpPr>
          <p:spPr>
            <a:xfrm>
              <a:off x="5677265" y="-26240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A97F329-8CC4-4B58-B770-74C6E74AD24D}"/>
                </a:ext>
              </a:extLst>
            </p:cNvPr>
            <p:cNvSpPr/>
            <p:nvPr/>
          </p:nvSpPr>
          <p:spPr>
            <a:xfrm>
              <a:off x="5742999" y="-199053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18183D-0D4A-4DBA-B012-05974D0CA0A6}"/>
              </a:ext>
            </a:extLst>
          </p:cNvPr>
          <p:cNvGrpSpPr/>
          <p:nvPr/>
        </p:nvGrpSpPr>
        <p:grpSpPr>
          <a:xfrm>
            <a:off x="6966654" y="3373391"/>
            <a:ext cx="837470" cy="837470"/>
            <a:chOff x="7963591" y="-26894"/>
            <a:chExt cx="837470" cy="83747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2875AE-0A43-40C6-B22E-E71B4BED13DD}"/>
                </a:ext>
              </a:extLst>
            </p:cNvPr>
            <p:cNvSpPr/>
            <p:nvPr/>
          </p:nvSpPr>
          <p:spPr>
            <a:xfrm>
              <a:off x="7963591" y="-2689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7CCFC4A-0C22-4792-8114-6E7770FF2044}"/>
                </a:ext>
              </a:extLst>
            </p:cNvPr>
            <p:cNvSpPr/>
            <p:nvPr/>
          </p:nvSpPr>
          <p:spPr>
            <a:xfrm>
              <a:off x="8029325" y="36459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2619E2-3C04-468A-8865-2862E446F451}"/>
              </a:ext>
            </a:extLst>
          </p:cNvPr>
          <p:cNvGrpSpPr/>
          <p:nvPr/>
        </p:nvGrpSpPr>
        <p:grpSpPr>
          <a:xfrm>
            <a:off x="9545435" y="2668541"/>
            <a:ext cx="837470" cy="837470"/>
            <a:chOff x="9244711" y="-107954"/>
            <a:chExt cx="837470" cy="83747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3CF539F-55EC-4FAF-8C16-75A7A2EB25F9}"/>
                </a:ext>
              </a:extLst>
            </p:cNvPr>
            <p:cNvSpPr/>
            <p:nvPr/>
          </p:nvSpPr>
          <p:spPr>
            <a:xfrm>
              <a:off x="9244711" y="-10795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5FABDBF-3EBD-4F08-A4FB-E66DAF03127B}"/>
                </a:ext>
              </a:extLst>
            </p:cNvPr>
            <p:cNvSpPr/>
            <p:nvPr/>
          </p:nvSpPr>
          <p:spPr>
            <a:xfrm>
              <a:off x="9310445" y="-44601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33CD97C-B8A3-4C60-A768-0E59592C0A45}"/>
              </a:ext>
            </a:extLst>
          </p:cNvPr>
          <p:cNvSpPr/>
          <p:nvPr/>
        </p:nvSpPr>
        <p:spPr>
          <a:xfrm>
            <a:off x="2882900" y="1357874"/>
            <a:ext cx="6426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880618" y="2182505"/>
            <a:ext cx="694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75" name="Shape 2748">
            <a:extLst>
              <a:ext uri="{FF2B5EF4-FFF2-40B4-BE49-F238E27FC236}">
                <a16:creationId xmlns:a16="http://schemas.microsoft.com/office/drawing/2014/main" id="{9442211E-CF1A-48F8-A3C3-7E8FF4BCA528}"/>
              </a:ext>
            </a:extLst>
          </p:cNvPr>
          <p:cNvSpPr/>
          <p:nvPr/>
        </p:nvSpPr>
        <p:spPr>
          <a:xfrm>
            <a:off x="2055942" y="2905923"/>
            <a:ext cx="343774" cy="34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1107951" y="425883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2E5F15-FBCD-42EC-BF47-C11D71EC89D2}"/>
              </a:ext>
            </a:extLst>
          </p:cNvPr>
          <p:cNvSpPr/>
          <p:nvPr/>
        </p:nvSpPr>
        <p:spPr>
          <a:xfrm>
            <a:off x="1230892" y="364730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88252" y="288735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5" name="Shape 2848">
            <a:extLst>
              <a:ext uri="{FF2B5EF4-FFF2-40B4-BE49-F238E27FC236}">
                <a16:creationId xmlns:a16="http://schemas.microsoft.com/office/drawing/2014/main" id="{12201BE6-56D3-41EC-B42D-E01209D9F444}"/>
              </a:ext>
            </a:extLst>
          </p:cNvPr>
          <p:cNvSpPr/>
          <p:nvPr/>
        </p:nvSpPr>
        <p:spPr>
          <a:xfrm>
            <a:off x="4625123" y="3629693"/>
            <a:ext cx="362971" cy="362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4E38DD-E35D-4998-9200-0646A3BCFB99}"/>
              </a:ext>
            </a:extLst>
          </p:cNvPr>
          <p:cNvSpPr txBox="1"/>
          <p:nvPr/>
        </p:nvSpPr>
        <p:spPr>
          <a:xfrm>
            <a:off x="3686731" y="496368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DE5F38E-DAEE-4F9C-B163-17D8E00646DC}"/>
              </a:ext>
            </a:extLst>
          </p:cNvPr>
          <p:cNvSpPr/>
          <p:nvPr/>
        </p:nvSpPr>
        <p:spPr>
          <a:xfrm>
            <a:off x="3809672" y="435215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9" name="Shape 2688">
            <a:extLst>
              <a:ext uri="{FF2B5EF4-FFF2-40B4-BE49-F238E27FC236}">
                <a16:creationId xmlns:a16="http://schemas.microsoft.com/office/drawing/2014/main" id="{1C034523-4681-4D44-BA4D-BD73575B143A}"/>
              </a:ext>
            </a:extLst>
          </p:cNvPr>
          <p:cNvSpPr/>
          <p:nvPr/>
        </p:nvSpPr>
        <p:spPr>
          <a:xfrm>
            <a:off x="7213500" y="3629259"/>
            <a:ext cx="343774" cy="34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090CD6-E2AF-4D16-9D80-EB1E7E749574}"/>
              </a:ext>
            </a:extLst>
          </p:cNvPr>
          <p:cNvSpPr txBox="1"/>
          <p:nvPr/>
        </p:nvSpPr>
        <p:spPr>
          <a:xfrm>
            <a:off x="7067032" y="288735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1075CF-26A2-42A8-B17D-C36201844F8E}"/>
              </a:ext>
            </a:extLst>
          </p:cNvPr>
          <p:cNvSpPr txBox="1"/>
          <p:nvPr/>
        </p:nvSpPr>
        <p:spPr>
          <a:xfrm>
            <a:off x="6265511" y="496368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04CA802-76D8-4942-ADC0-4C1EDC8F6214}"/>
              </a:ext>
            </a:extLst>
          </p:cNvPr>
          <p:cNvSpPr/>
          <p:nvPr/>
        </p:nvSpPr>
        <p:spPr>
          <a:xfrm>
            <a:off x="6388452" y="435215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73" name="Shape 2845">
            <a:extLst>
              <a:ext uri="{FF2B5EF4-FFF2-40B4-BE49-F238E27FC236}">
                <a16:creationId xmlns:a16="http://schemas.microsoft.com/office/drawing/2014/main" id="{125BF8DD-24C5-4A4E-92E2-C520C1B1A231}"/>
              </a:ext>
            </a:extLst>
          </p:cNvPr>
          <p:cNvSpPr/>
          <p:nvPr/>
        </p:nvSpPr>
        <p:spPr>
          <a:xfrm>
            <a:off x="9815683" y="2900803"/>
            <a:ext cx="296976" cy="36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96C65AA-11AE-460E-A553-7FE67534467C}"/>
              </a:ext>
            </a:extLst>
          </p:cNvPr>
          <p:cNvSpPr txBox="1"/>
          <p:nvPr/>
        </p:nvSpPr>
        <p:spPr>
          <a:xfrm>
            <a:off x="9645813" y="218250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151945-D8CF-48C3-8AB5-1719094808A4}"/>
              </a:ext>
            </a:extLst>
          </p:cNvPr>
          <p:cNvSpPr txBox="1"/>
          <p:nvPr/>
        </p:nvSpPr>
        <p:spPr>
          <a:xfrm>
            <a:off x="8844292" y="425883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85DFA02-C454-4401-83F8-F6DB01B9743F}"/>
              </a:ext>
            </a:extLst>
          </p:cNvPr>
          <p:cNvSpPr/>
          <p:nvPr/>
        </p:nvSpPr>
        <p:spPr>
          <a:xfrm>
            <a:off x="8967233" y="364730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49F3D110-6DE0-48F9-A079-D302B7F44E4F}"/>
              </a:ext>
            </a:extLst>
          </p:cNvPr>
          <p:cNvSpPr txBox="1">
            <a:spLocks/>
          </p:cNvSpPr>
          <p:nvPr/>
        </p:nvSpPr>
        <p:spPr>
          <a:xfrm>
            <a:off x="1235075" y="652234"/>
            <a:ext cx="9721850" cy="14953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sp>
        <p:nvSpPr>
          <p:cNvPr id="80" name="Polyline: figure 79">
            <a:extLst>
              <a:ext uri="{FF2B5EF4-FFF2-40B4-BE49-F238E27FC236}">
                <a16:creationId xmlns:a16="http://schemas.microsoft.com/office/drawing/2014/main" id="{A7AD131A-39C8-4739-838D-C154A39D0E2F}"/>
              </a:ext>
            </a:extLst>
          </p:cNvPr>
          <p:cNvSpPr/>
          <p:nvPr/>
        </p:nvSpPr>
        <p:spPr>
          <a:xfrm>
            <a:off x="-210799" y="2"/>
            <a:ext cx="12613599" cy="3077223"/>
          </a:xfrm>
          <a:custGeom>
            <a:avLst/>
            <a:gdLst>
              <a:gd name="connsiteX0" fmla="*/ 0 w 12613599"/>
              <a:gd name="connsiteY0" fmla="*/ 0 h 3077223"/>
              <a:gd name="connsiteX1" fmla="*/ 56791 w 12613599"/>
              <a:gd name="connsiteY1" fmla="*/ 0 h 3077223"/>
              <a:gd name="connsiteX2" fmla="*/ 540769 w 12613599"/>
              <a:gd name="connsiteY2" fmla="*/ 829012 h 3077223"/>
              <a:gd name="connsiteX3" fmla="*/ 772157 w 12613599"/>
              <a:gd name="connsiteY3" fmla="*/ 0 h 3077223"/>
              <a:gd name="connsiteX4" fmla="*/ 836915 w 12613599"/>
              <a:gd name="connsiteY4" fmla="*/ 0 h 3077223"/>
              <a:gd name="connsiteX5" fmla="*/ 583508 w 12613599"/>
              <a:gd name="connsiteY5" fmla="*/ 867003 h 3077223"/>
              <a:gd name="connsiteX6" fmla="*/ 3864872 w 12613599"/>
              <a:gd name="connsiteY6" fmla="*/ 2652519 h 3077223"/>
              <a:gd name="connsiteX7" fmla="*/ 3931354 w 12613599"/>
              <a:gd name="connsiteY7" fmla="*/ 2562293 h 3077223"/>
              <a:gd name="connsiteX8" fmla="*/ 2480519 w 12613599"/>
              <a:gd name="connsiteY8" fmla="*/ 0 h 3077223"/>
              <a:gd name="connsiteX9" fmla="*/ 2538163 w 12613599"/>
              <a:gd name="connsiteY9" fmla="*/ 0 h 3077223"/>
              <a:gd name="connsiteX10" fmla="*/ 3978842 w 12613599"/>
              <a:gd name="connsiteY10" fmla="*/ 2533801 h 3077223"/>
              <a:gd name="connsiteX11" fmla="*/ 4092811 w 12613599"/>
              <a:gd name="connsiteY11" fmla="*/ 2495812 h 3077223"/>
              <a:gd name="connsiteX12" fmla="*/ 4135549 w 12613599"/>
              <a:gd name="connsiteY12" fmla="*/ 2495812 h 3077223"/>
              <a:gd name="connsiteX13" fmla="*/ 4545700 w 12613599"/>
              <a:gd name="connsiteY13" fmla="*/ 0 h 3077223"/>
              <a:gd name="connsiteX14" fmla="*/ 4589989 w 12613599"/>
              <a:gd name="connsiteY14" fmla="*/ 0 h 3077223"/>
              <a:gd name="connsiteX15" fmla="*/ 4510698 w 12613599"/>
              <a:gd name="connsiteY15" fmla="*/ 482355 h 3077223"/>
              <a:gd name="connsiteX16" fmla="*/ 4183037 w 12613599"/>
              <a:gd name="connsiteY16" fmla="*/ 2500561 h 3077223"/>
              <a:gd name="connsiteX17" fmla="*/ 4353991 w 12613599"/>
              <a:gd name="connsiteY17" fmla="*/ 2605031 h 3077223"/>
              <a:gd name="connsiteX18" fmla="*/ 8164197 w 12613599"/>
              <a:gd name="connsiteY18" fmla="*/ 0 h 3077223"/>
              <a:gd name="connsiteX19" fmla="*/ 8257423 w 12613599"/>
              <a:gd name="connsiteY19" fmla="*/ 0 h 3077223"/>
              <a:gd name="connsiteX20" fmla="*/ 7212718 w 12613599"/>
              <a:gd name="connsiteY20" fmla="*/ 715043 h 3077223"/>
              <a:gd name="connsiteX21" fmla="*/ 4377734 w 12613599"/>
              <a:gd name="connsiteY21" fmla="*/ 2652519 h 3077223"/>
              <a:gd name="connsiteX22" fmla="*/ 4410975 w 12613599"/>
              <a:gd name="connsiteY22" fmla="*/ 2752242 h 3077223"/>
              <a:gd name="connsiteX23" fmla="*/ 4410975 w 12613599"/>
              <a:gd name="connsiteY23" fmla="*/ 2799730 h 3077223"/>
              <a:gd name="connsiteX24" fmla="*/ 7720829 w 12613599"/>
              <a:gd name="connsiteY24" fmla="*/ 2946942 h 3077223"/>
              <a:gd name="connsiteX25" fmla="*/ 8399897 w 12613599"/>
              <a:gd name="connsiteY25" fmla="*/ 64468 h 3077223"/>
              <a:gd name="connsiteX26" fmla="*/ 8335196 w 12613599"/>
              <a:gd name="connsiteY26" fmla="*/ 33008 h 3077223"/>
              <a:gd name="connsiteX27" fmla="*/ 8299005 w 12613599"/>
              <a:gd name="connsiteY27" fmla="*/ 0 h 3077223"/>
              <a:gd name="connsiteX28" fmla="*/ 8704623 w 12613599"/>
              <a:gd name="connsiteY28" fmla="*/ 0 h 3077223"/>
              <a:gd name="connsiteX29" fmla="*/ 8664637 w 12613599"/>
              <a:gd name="connsiteY29" fmla="*/ 33008 h 3077223"/>
              <a:gd name="connsiteX30" fmla="*/ 8537609 w 12613599"/>
              <a:gd name="connsiteY30" fmla="*/ 78714 h 3077223"/>
              <a:gd name="connsiteX31" fmla="*/ 8452132 w 12613599"/>
              <a:gd name="connsiteY31" fmla="*/ 73967 h 3077223"/>
              <a:gd name="connsiteX32" fmla="*/ 7796810 w 12613599"/>
              <a:gd name="connsiteY32" fmla="*/ 2894704 h 3077223"/>
              <a:gd name="connsiteX33" fmla="*/ 11695508 w 12613599"/>
              <a:gd name="connsiteY33" fmla="*/ 1085442 h 3077223"/>
              <a:gd name="connsiteX34" fmla="*/ 8907584 w 12613599"/>
              <a:gd name="connsiteY34" fmla="*/ 0 h 3077223"/>
              <a:gd name="connsiteX35" fmla="*/ 9037935 w 12613599"/>
              <a:gd name="connsiteY35" fmla="*/ 0 h 3077223"/>
              <a:gd name="connsiteX36" fmla="*/ 11695508 w 12613599"/>
              <a:gd name="connsiteY36" fmla="*/ 1028458 h 3077223"/>
              <a:gd name="connsiteX37" fmla="*/ 11456173 w 12613599"/>
              <a:gd name="connsiteY37" fmla="*/ 0 h 3077223"/>
              <a:gd name="connsiteX38" fmla="*/ 11510664 w 12613599"/>
              <a:gd name="connsiteY38" fmla="*/ 0 h 3077223"/>
              <a:gd name="connsiteX39" fmla="*/ 11676510 w 12613599"/>
              <a:gd name="connsiteY39" fmla="*/ 710293 h 3077223"/>
              <a:gd name="connsiteX40" fmla="*/ 11747740 w 12613599"/>
              <a:gd name="connsiteY40" fmla="*/ 1009465 h 3077223"/>
              <a:gd name="connsiteX41" fmla="*/ 12556407 w 12613599"/>
              <a:gd name="connsiteY41" fmla="*/ 0 h 3077223"/>
              <a:gd name="connsiteX42" fmla="*/ 12613599 w 12613599"/>
              <a:gd name="connsiteY42" fmla="*/ 0 h 3077223"/>
              <a:gd name="connsiteX43" fmla="*/ 11761989 w 12613599"/>
              <a:gd name="connsiteY43" fmla="*/ 1061700 h 3077223"/>
              <a:gd name="connsiteX44" fmla="*/ 11776235 w 12613599"/>
              <a:gd name="connsiteY44" fmla="*/ 1080695 h 3077223"/>
              <a:gd name="connsiteX45" fmla="*/ 11761989 w 12613599"/>
              <a:gd name="connsiteY45" fmla="*/ 1104438 h 3077223"/>
              <a:gd name="connsiteX46" fmla="*/ 7773067 w 12613599"/>
              <a:gd name="connsiteY46" fmla="*/ 2961184 h 3077223"/>
              <a:gd name="connsiteX47" fmla="*/ 7768317 w 12613599"/>
              <a:gd name="connsiteY47" fmla="*/ 2961184 h 3077223"/>
              <a:gd name="connsiteX48" fmla="*/ 7763568 w 12613599"/>
              <a:gd name="connsiteY48" fmla="*/ 2975434 h 3077223"/>
              <a:gd name="connsiteX49" fmla="*/ 7739825 w 12613599"/>
              <a:gd name="connsiteY49" fmla="*/ 2994426 h 3077223"/>
              <a:gd name="connsiteX50" fmla="*/ 4406226 w 12613599"/>
              <a:gd name="connsiteY50" fmla="*/ 2847216 h 3077223"/>
              <a:gd name="connsiteX51" fmla="*/ 4154542 w 12613599"/>
              <a:gd name="connsiteY51" fmla="*/ 3075156 h 3077223"/>
              <a:gd name="connsiteX52" fmla="*/ 3831631 w 12613599"/>
              <a:gd name="connsiteY52" fmla="*/ 2818724 h 3077223"/>
              <a:gd name="connsiteX53" fmla="*/ 3845877 w 12613599"/>
              <a:gd name="connsiteY53" fmla="*/ 2700005 h 3077223"/>
              <a:gd name="connsiteX54" fmla="*/ 564514 w 12613599"/>
              <a:gd name="connsiteY54" fmla="*/ 914489 h 3077223"/>
              <a:gd name="connsiteX55" fmla="*/ 555015 w 12613599"/>
              <a:gd name="connsiteY55" fmla="*/ 919238 h 3077223"/>
              <a:gd name="connsiteX56" fmla="*/ 550268 w 12613599"/>
              <a:gd name="connsiteY56" fmla="*/ 919238 h 3077223"/>
              <a:gd name="connsiteX57" fmla="*/ 531273 w 12613599"/>
              <a:gd name="connsiteY57" fmla="*/ 909742 h 30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13599" h="3077223">
                <a:moveTo>
                  <a:pt x="0" y="0"/>
                </a:moveTo>
                <a:lnTo>
                  <a:pt x="56791" y="0"/>
                </a:lnTo>
                <a:lnTo>
                  <a:pt x="540769" y="829012"/>
                </a:lnTo>
                <a:lnTo>
                  <a:pt x="772157" y="0"/>
                </a:lnTo>
                <a:lnTo>
                  <a:pt x="836915" y="0"/>
                </a:lnTo>
                <a:lnTo>
                  <a:pt x="583508" y="867003"/>
                </a:lnTo>
                <a:lnTo>
                  <a:pt x="3864872" y="2652519"/>
                </a:lnTo>
                <a:cubicBezTo>
                  <a:pt x="3879119" y="2619278"/>
                  <a:pt x="3902861" y="2590785"/>
                  <a:pt x="3931354" y="2562293"/>
                </a:cubicBezTo>
                <a:lnTo>
                  <a:pt x="2480519" y="0"/>
                </a:lnTo>
                <a:lnTo>
                  <a:pt x="2538163" y="0"/>
                </a:lnTo>
                <a:lnTo>
                  <a:pt x="3978842" y="2533801"/>
                </a:lnTo>
                <a:cubicBezTo>
                  <a:pt x="4016831" y="2514808"/>
                  <a:pt x="4050072" y="2500561"/>
                  <a:pt x="4092811" y="2495812"/>
                </a:cubicBezTo>
                <a:cubicBezTo>
                  <a:pt x="4107057" y="2495812"/>
                  <a:pt x="4121303" y="2495812"/>
                  <a:pt x="4135549" y="2495812"/>
                </a:cubicBezTo>
                <a:lnTo>
                  <a:pt x="4545700" y="0"/>
                </a:lnTo>
                <a:lnTo>
                  <a:pt x="4589989" y="0"/>
                </a:lnTo>
                <a:lnTo>
                  <a:pt x="4510698" y="482355"/>
                </a:lnTo>
                <a:lnTo>
                  <a:pt x="4183037" y="2500561"/>
                </a:lnTo>
                <a:cubicBezTo>
                  <a:pt x="4249518" y="2514808"/>
                  <a:pt x="4311253" y="2552796"/>
                  <a:pt x="4353991" y="2605031"/>
                </a:cubicBezTo>
                <a:lnTo>
                  <a:pt x="8164197" y="0"/>
                </a:lnTo>
                <a:lnTo>
                  <a:pt x="8257423" y="0"/>
                </a:lnTo>
                <a:lnTo>
                  <a:pt x="7212718" y="715043"/>
                </a:lnTo>
                <a:lnTo>
                  <a:pt x="4377734" y="2652519"/>
                </a:lnTo>
                <a:cubicBezTo>
                  <a:pt x="4396729" y="2681012"/>
                  <a:pt x="4406226" y="2714253"/>
                  <a:pt x="4410975" y="2752242"/>
                </a:cubicBezTo>
                <a:cubicBezTo>
                  <a:pt x="4410975" y="2771238"/>
                  <a:pt x="4410975" y="2785484"/>
                  <a:pt x="4410975" y="2799730"/>
                </a:cubicBezTo>
                <a:lnTo>
                  <a:pt x="7720829" y="2946942"/>
                </a:lnTo>
                <a:lnTo>
                  <a:pt x="8399897" y="64468"/>
                </a:lnTo>
                <a:cubicBezTo>
                  <a:pt x="8376153" y="57345"/>
                  <a:pt x="8354784" y="46660"/>
                  <a:pt x="8335196" y="33008"/>
                </a:cubicBezTo>
                <a:lnTo>
                  <a:pt x="8299005" y="0"/>
                </a:lnTo>
                <a:lnTo>
                  <a:pt x="8704623" y="0"/>
                </a:lnTo>
                <a:lnTo>
                  <a:pt x="8664637" y="33008"/>
                </a:lnTo>
                <a:cubicBezTo>
                  <a:pt x="8627835" y="57345"/>
                  <a:pt x="8585096" y="73966"/>
                  <a:pt x="8537609" y="78714"/>
                </a:cubicBezTo>
                <a:cubicBezTo>
                  <a:pt x="8509116" y="78714"/>
                  <a:pt x="8480624" y="78714"/>
                  <a:pt x="8452132" y="73967"/>
                </a:cubicBezTo>
                <a:lnTo>
                  <a:pt x="7796810" y="2894704"/>
                </a:lnTo>
                <a:lnTo>
                  <a:pt x="11695508" y="1085442"/>
                </a:lnTo>
                <a:lnTo>
                  <a:pt x="8907584" y="0"/>
                </a:lnTo>
                <a:lnTo>
                  <a:pt x="9037935" y="0"/>
                </a:lnTo>
                <a:lnTo>
                  <a:pt x="11695508" y="1028458"/>
                </a:lnTo>
                <a:lnTo>
                  <a:pt x="11456173" y="0"/>
                </a:lnTo>
                <a:lnTo>
                  <a:pt x="11510664" y="0"/>
                </a:lnTo>
                <a:lnTo>
                  <a:pt x="11676510" y="710293"/>
                </a:lnTo>
                <a:lnTo>
                  <a:pt x="11747740" y="1009465"/>
                </a:lnTo>
                <a:lnTo>
                  <a:pt x="12556407" y="0"/>
                </a:lnTo>
                <a:lnTo>
                  <a:pt x="12613599" y="0"/>
                </a:lnTo>
                <a:lnTo>
                  <a:pt x="11761989" y="1061700"/>
                </a:lnTo>
                <a:cubicBezTo>
                  <a:pt x="11771485" y="1066447"/>
                  <a:pt x="11776235" y="1071196"/>
                  <a:pt x="11776235" y="1080695"/>
                </a:cubicBezTo>
                <a:cubicBezTo>
                  <a:pt x="11776235" y="1090192"/>
                  <a:pt x="11771485" y="1099688"/>
                  <a:pt x="11761989" y="1104438"/>
                </a:cubicBezTo>
                <a:lnTo>
                  <a:pt x="7773067" y="2961184"/>
                </a:lnTo>
                <a:cubicBezTo>
                  <a:pt x="7773067" y="2961184"/>
                  <a:pt x="7768317" y="2961184"/>
                  <a:pt x="7768317" y="2961184"/>
                </a:cubicBezTo>
                <a:lnTo>
                  <a:pt x="7763568" y="2975434"/>
                </a:lnTo>
                <a:cubicBezTo>
                  <a:pt x="7758821" y="2984930"/>
                  <a:pt x="7749322" y="2994426"/>
                  <a:pt x="7739825" y="2994426"/>
                </a:cubicBezTo>
                <a:lnTo>
                  <a:pt x="4406226" y="2847216"/>
                </a:lnTo>
                <a:cubicBezTo>
                  <a:pt x="4382483" y="2965934"/>
                  <a:pt x="4282760" y="3060908"/>
                  <a:pt x="4154542" y="3075156"/>
                </a:cubicBezTo>
                <a:cubicBezTo>
                  <a:pt x="3993088" y="3094150"/>
                  <a:pt x="3850626" y="2980180"/>
                  <a:pt x="3831631" y="2818724"/>
                </a:cubicBezTo>
                <a:cubicBezTo>
                  <a:pt x="3831631" y="2775986"/>
                  <a:pt x="3831631" y="2737996"/>
                  <a:pt x="3845877" y="2700005"/>
                </a:cubicBezTo>
                <a:lnTo>
                  <a:pt x="564514" y="914489"/>
                </a:lnTo>
                <a:cubicBezTo>
                  <a:pt x="564514" y="914489"/>
                  <a:pt x="559765" y="919238"/>
                  <a:pt x="555015" y="919238"/>
                </a:cubicBezTo>
                <a:cubicBezTo>
                  <a:pt x="550268" y="919238"/>
                  <a:pt x="550268" y="919238"/>
                  <a:pt x="550268" y="919238"/>
                </a:cubicBezTo>
                <a:cubicBezTo>
                  <a:pt x="545519" y="919238"/>
                  <a:pt x="536022" y="919238"/>
                  <a:pt x="531273" y="909742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B9F0520-7E66-4B82-820A-3F230D3CD6C2}"/>
              </a:ext>
            </a:extLst>
          </p:cNvPr>
          <p:cNvSpPr/>
          <p:nvPr/>
        </p:nvSpPr>
        <p:spPr>
          <a:xfrm>
            <a:off x="3771899" y="1375334"/>
            <a:ext cx="4648202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olyline: figure 78">
            <a:extLst>
              <a:ext uri="{FF2B5EF4-FFF2-40B4-BE49-F238E27FC236}">
                <a16:creationId xmlns:a16="http://schemas.microsoft.com/office/drawing/2014/main" id="{E483180F-05B3-41A2-AFAA-B800E46F7108}"/>
              </a:ext>
            </a:extLst>
          </p:cNvPr>
          <p:cNvSpPr/>
          <p:nvPr/>
        </p:nvSpPr>
        <p:spPr>
          <a:xfrm rot="10800000">
            <a:off x="-869381" y="3966389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793A7E-16EF-4BE1-98BD-270CD6FA3193}"/>
              </a:ext>
            </a:extLst>
          </p:cNvPr>
          <p:cNvSpPr/>
          <p:nvPr/>
        </p:nvSpPr>
        <p:spPr>
          <a:xfrm>
            <a:off x="3634319" y="2168525"/>
            <a:ext cx="4923362" cy="4923362"/>
          </a:xfrm>
          <a:prstGeom prst="ellipse">
            <a:avLst/>
          </a:prstGeom>
          <a:noFill/>
          <a:ln w="28575" cap="rnd">
            <a:solidFill>
              <a:schemeClr val="bg1">
                <a:alpha val="2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F5EA225-346A-4155-A007-FDB796D737C5}"/>
              </a:ext>
            </a:extLst>
          </p:cNvPr>
          <p:cNvSpPr txBox="1">
            <a:spLocks/>
          </p:cNvSpPr>
          <p:nvPr/>
        </p:nvSpPr>
        <p:spPr>
          <a:xfrm>
            <a:off x="4165602" y="1506232"/>
            <a:ext cx="3860798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</a:t>
            </a:r>
            <a:b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compelling that consumers believe.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E0E557-5D59-4172-A0F7-30F51B2AC689}"/>
              </a:ext>
            </a:extLst>
          </p:cNvPr>
          <p:cNvGrpSpPr/>
          <p:nvPr/>
        </p:nvGrpSpPr>
        <p:grpSpPr>
          <a:xfrm>
            <a:off x="8558032" y="2554169"/>
            <a:ext cx="2304000" cy="1762933"/>
            <a:chOff x="3710684" y="2471211"/>
            <a:chExt cx="2304000" cy="17629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7FB9A9-66A3-4EE3-BE3A-662B8C286303}"/>
                </a:ext>
              </a:extLst>
            </p:cNvPr>
            <p:cNvGrpSpPr/>
            <p:nvPr/>
          </p:nvGrpSpPr>
          <p:grpSpPr>
            <a:xfrm>
              <a:off x="3710684" y="3522154"/>
              <a:ext cx="2304000" cy="711990"/>
              <a:chOff x="3710684" y="5139912"/>
              <a:chExt cx="2304000" cy="711990"/>
            </a:xfrm>
          </p:grpSpPr>
          <p:sp>
            <p:nvSpPr>
              <p:cNvPr id="49" name="Subtitle 2">
                <a:extLst>
                  <a:ext uri="{FF2B5EF4-FFF2-40B4-BE49-F238E27FC236}">
                    <a16:creationId xmlns:a16="http://schemas.microsoft.com/office/drawing/2014/main" id="{77FFFDD4-6DDC-4919-8DBB-A0ACF2D2D5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684" y="5428901"/>
                <a:ext cx="2304000" cy="4230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  <p:sp>
            <p:nvSpPr>
              <p:cNvPr id="50" name="Rectangle 23">
                <a:extLst>
                  <a:ext uri="{FF2B5EF4-FFF2-40B4-BE49-F238E27FC236}">
                    <a16:creationId xmlns:a16="http://schemas.microsoft.com/office/drawing/2014/main" id="{AAAE1A0B-5FED-4B1C-A345-8840607476A6}"/>
                  </a:ext>
                </a:extLst>
              </p:cNvPr>
              <p:cNvSpPr/>
              <p:nvPr/>
            </p:nvSpPr>
            <p:spPr>
              <a:xfrm>
                <a:off x="3710684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95056D3-D38F-4373-B953-9EC31FC8E290}"/>
                </a:ext>
              </a:extLst>
            </p:cNvPr>
            <p:cNvGrpSpPr/>
            <p:nvPr/>
          </p:nvGrpSpPr>
          <p:grpSpPr>
            <a:xfrm>
              <a:off x="4443949" y="2471211"/>
              <a:ext cx="837470" cy="837470"/>
              <a:chOff x="3982828" y="4088969"/>
              <a:chExt cx="837470" cy="83747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EE4A1CA-6E75-49A2-A586-18E01C4E7424}"/>
                  </a:ext>
                </a:extLst>
              </p:cNvPr>
              <p:cNvGrpSpPr/>
              <p:nvPr/>
            </p:nvGrpSpPr>
            <p:grpSpPr>
              <a:xfrm>
                <a:off x="3982828" y="4088969"/>
                <a:ext cx="837470" cy="837470"/>
                <a:chOff x="5677265" y="-262406"/>
                <a:chExt cx="837470" cy="837470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7105611-EF91-474C-8798-0FC6AE225005}"/>
                    </a:ext>
                  </a:extLst>
                </p:cNvPr>
                <p:cNvSpPr/>
                <p:nvPr/>
              </p:nvSpPr>
              <p:spPr>
                <a:xfrm>
                  <a:off x="5677265" y="-262406"/>
                  <a:ext cx="837470" cy="837470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8D9F683-5C7E-4739-966B-9C8096F48383}"/>
                    </a:ext>
                  </a:extLst>
                </p:cNvPr>
                <p:cNvSpPr/>
                <p:nvPr/>
              </p:nvSpPr>
              <p:spPr>
                <a:xfrm>
                  <a:off x="5742999" y="-199053"/>
                  <a:ext cx="704412" cy="70441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3D090C4-71F9-4619-8954-657351FE115F}"/>
                  </a:ext>
                </a:extLst>
              </p:cNvPr>
              <p:cNvSpPr/>
              <p:nvPr/>
            </p:nvSpPr>
            <p:spPr>
              <a:xfrm>
                <a:off x="4071228" y="4239145"/>
                <a:ext cx="619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3B3B9D-065A-46D3-9AFF-AD540279EA66}"/>
              </a:ext>
            </a:extLst>
          </p:cNvPr>
          <p:cNvGrpSpPr/>
          <p:nvPr/>
        </p:nvGrpSpPr>
        <p:grpSpPr>
          <a:xfrm>
            <a:off x="1329968" y="2552984"/>
            <a:ext cx="2304351" cy="1764118"/>
            <a:chOff x="1243092" y="2889126"/>
            <a:chExt cx="2304351" cy="17641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4E0884-8461-49A0-B04A-6C17BC247919}"/>
                </a:ext>
              </a:extLst>
            </p:cNvPr>
            <p:cNvGrpSpPr/>
            <p:nvPr/>
          </p:nvGrpSpPr>
          <p:grpSpPr>
            <a:xfrm>
              <a:off x="1243092" y="3941254"/>
              <a:ext cx="2304351" cy="711990"/>
              <a:chOff x="1243092" y="5139912"/>
              <a:chExt cx="2304351" cy="711990"/>
            </a:xfrm>
          </p:grpSpPr>
          <p:sp>
            <p:nvSpPr>
              <p:cNvPr id="53" name="Subtitle 2">
                <a:extLst>
                  <a:ext uri="{FF2B5EF4-FFF2-40B4-BE49-F238E27FC236}">
                    <a16:creationId xmlns:a16="http://schemas.microsoft.com/office/drawing/2014/main" id="{C08BEB52-63CC-4119-A9A2-2404E9703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092" y="5428901"/>
                <a:ext cx="2304351" cy="4230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  <p:sp>
            <p:nvSpPr>
              <p:cNvPr id="54" name="Rectangle 17">
                <a:extLst>
                  <a:ext uri="{FF2B5EF4-FFF2-40B4-BE49-F238E27FC236}">
                    <a16:creationId xmlns:a16="http://schemas.microsoft.com/office/drawing/2014/main" id="{37E2921F-FB2D-4A47-9530-6DCAF0C13799}"/>
                  </a:ext>
                </a:extLst>
              </p:cNvPr>
              <p:cNvSpPr/>
              <p:nvPr/>
            </p:nvSpPr>
            <p:spPr>
              <a:xfrm>
                <a:off x="1243092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Poppins" panose="00000500000000000000" pitchFamily="2" charset="0"/>
                  </a:rPr>
                  <a:t>Title One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5D727A-ABD9-4480-91F1-509A2660BD50}"/>
                </a:ext>
              </a:extLst>
            </p:cNvPr>
            <p:cNvGrpSpPr/>
            <p:nvPr/>
          </p:nvGrpSpPr>
          <p:grpSpPr>
            <a:xfrm>
              <a:off x="1976532" y="2889126"/>
              <a:ext cx="837470" cy="837470"/>
              <a:chOff x="1397697" y="4087784"/>
              <a:chExt cx="837470" cy="83747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B9A2C27-8124-4164-B576-15174EC1B1BE}"/>
                  </a:ext>
                </a:extLst>
              </p:cNvPr>
              <p:cNvGrpSpPr/>
              <p:nvPr/>
            </p:nvGrpSpPr>
            <p:grpSpPr>
              <a:xfrm>
                <a:off x="1397697" y="4087784"/>
                <a:ext cx="837470" cy="837470"/>
                <a:chOff x="1235075" y="-262406"/>
                <a:chExt cx="837470" cy="83747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88C5BAD0-77C2-4102-B142-C92ADAA1130C}"/>
                    </a:ext>
                  </a:extLst>
                </p:cNvPr>
                <p:cNvSpPr/>
                <p:nvPr/>
              </p:nvSpPr>
              <p:spPr>
                <a:xfrm>
                  <a:off x="1235075" y="-262406"/>
                  <a:ext cx="837470" cy="837470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700C87B-C7FB-4737-926C-304321102620}"/>
                    </a:ext>
                  </a:extLst>
                </p:cNvPr>
                <p:cNvSpPr/>
                <p:nvPr/>
              </p:nvSpPr>
              <p:spPr>
                <a:xfrm>
                  <a:off x="1300809" y="-199053"/>
                  <a:ext cx="704412" cy="70441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31DE4-35C2-4673-9CE5-51B17E3806C6}"/>
                  </a:ext>
                </a:extLst>
              </p:cNvPr>
              <p:cNvSpPr/>
              <p:nvPr/>
            </p:nvSpPr>
            <p:spPr>
              <a:xfrm>
                <a:off x="1543767" y="4239145"/>
                <a:ext cx="5437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192E3F-6A22-46FB-84E9-71E2D38E650C}"/>
              </a:ext>
            </a:extLst>
          </p:cNvPr>
          <p:cNvGrpSpPr/>
          <p:nvPr/>
        </p:nvGrpSpPr>
        <p:grpSpPr>
          <a:xfrm>
            <a:off x="6253681" y="3002037"/>
            <a:ext cx="2304000" cy="1776205"/>
            <a:chOff x="8645167" y="4088969"/>
            <a:chExt cx="2304000" cy="17762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B436D8-DF0D-40A4-A085-2E1EA3E1C9A9}"/>
                </a:ext>
              </a:extLst>
            </p:cNvPr>
            <p:cNvGrpSpPr/>
            <p:nvPr/>
          </p:nvGrpSpPr>
          <p:grpSpPr>
            <a:xfrm>
              <a:off x="8645167" y="5139912"/>
              <a:ext cx="2304000" cy="725262"/>
              <a:chOff x="8645167" y="5139912"/>
              <a:chExt cx="2304000" cy="725262"/>
            </a:xfrm>
          </p:grpSpPr>
          <p:sp>
            <p:nvSpPr>
              <p:cNvPr id="61" name="Rectangle 33">
                <a:extLst>
                  <a:ext uri="{FF2B5EF4-FFF2-40B4-BE49-F238E27FC236}">
                    <a16:creationId xmlns:a16="http://schemas.microsoft.com/office/drawing/2014/main" id="{2DB0BFF4-004F-4000-A236-96FC18C58395}"/>
                  </a:ext>
                </a:extLst>
              </p:cNvPr>
              <p:cNvSpPr/>
              <p:nvPr/>
            </p:nvSpPr>
            <p:spPr>
              <a:xfrm>
                <a:off x="8645167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  <p:sp>
            <p:nvSpPr>
              <p:cNvPr id="62" name="Subtitle 2">
                <a:extLst>
                  <a:ext uri="{FF2B5EF4-FFF2-40B4-BE49-F238E27FC236}">
                    <a16:creationId xmlns:a16="http://schemas.microsoft.com/office/drawing/2014/main" id="{FDD0F5E3-7F8D-46B8-8AB4-6CB6ED055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5167" y="5353491"/>
                <a:ext cx="2304000" cy="511683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CBFB899-C9EB-463E-882F-4707D396DE74}"/>
                </a:ext>
              </a:extLst>
            </p:cNvPr>
            <p:cNvGrpSpPr/>
            <p:nvPr/>
          </p:nvGrpSpPr>
          <p:grpSpPr>
            <a:xfrm>
              <a:off x="9378432" y="4088969"/>
              <a:ext cx="837470" cy="837470"/>
              <a:chOff x="3982828" y="4088969"/>
              <a:chExt cx="837470" cy="83747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122FF88-8BD2-4960-B67F-D766D983AC5C}"/>
                  </a:ext>
                </a:extLst>
              </p:cNvPr>
              <p:cNvGrpSpPr/>
              <p:nvPr/>
            </p:nvGrpSpPr>
            <p:grpSpPr>
              <a:xfrm>
                <a:off x="3982828" y="4088969"/>
                <a:ext cx="837470" cy="837470"/>
                <a:chOff x="5677265" y="-262406"/>
                <a:chExt cx="837470" cy="83747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50388991-7F01-443F-8E80-F81818581E32}"/>
                    </a:ext>
                  </a:extLst>
                </p:cNvPr>
                <p:cNvSpPr/>
                <p:nvPr/>
              </p:nvSpPr>
              <p:spPr>
                <a:xfrm>
                  <a:off x="5677265" y="-262406"/>
                  <a:ext cx="837470" cy="837470"/>
                </a:xfrm>
                <a:prstGeom prst="ellipse">
                  <a:avLst/>
                </a:prstGeom>
                <a:solidFill>
                  <a:schemeClr val="accent3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0D5CAB9-EB40-41BB-91E6-FDA0D9C82146}"/>
                    </a:ext>
                  </a:extLst>
                </p:cNvPr>
                <p:cNvSpPr/>
                <p:nvPr/>
              </p:nvSpPr>
              <p:spPr>
                <a:xfrm>
                  <a:off x="5742999" y="-199053"/>
                  <a:ext cx="704412" cy="70441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60B9C67-B099-4745-B633-C601C25447B6}"/>
                  </a:ext>
                </a:extLst>
              </p:cNvPr>
              <p:cNvSpPr/>
              <p:nvPr/>
            </p:nvSpPr>
            <p:spPr>
              <a:xfrm>
                <a:off x="4071228" y="4239145"/>
                <a:ext cx="619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2FB1B5-80F2-487B-A53B-C9D410CF14E9}"/>
              </a:ext>
            </a:extLst>
          </p:cNvPr>
          <p:cNvGrpSpPr/>
          <p:nvPr/>
        </p:nvGrpSpPr>
        <p:grpSpPr>
          <a:xfrm>
            <a:off x="3786439" y="2964594"/>
            <a:ext cx="2304001" cy="1813648"/>
            <a:chOff x="6177925" y="3668684"/>
            <a:chExt cx="2304001" cy="181364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82FE4D-95C5-4B0F-A2B1-47A05D1E7D78}"/>
                </a:ext>
              </a:extLst>
            </p:cNvPr>
            <p:cNvGrpSpPr/>
            <p:nvPr/>
          </p:nvGrpSpPr>
          <p:grpSpPr>
            <a:xfrm>
              <a:off x="6177925" y="4720812"/>
              <a:ext cx="2304001" cy="761520"/>
              <a:chOff x="6177925" y="5139912"/>
              <a:chExt cx="2304001" cy="761520"/>
            </a:xfrm>
          </p:grpSpPr>
          <p:sp>
            <p:nvSpPr>
              <p:cNvPr id="57" name="Rectangle 30">
                <a:extLst>
                  <a:ext uri="{FF2B5EF4-FFF2-40B4-BE49-F238E27FC236}">
                    <a16:creationId xmlns:a16="http://schemas.microsoft.com/office/drawing/2014/main" id="{C1401403-B118-4ADC-B9DA-FA0466243D08}"/>
                  </a:ext>
                </a:extLst>
              </p:cNvPr>
              <p:cNvSpPr/>
              <p:nvPr/>
            </p:nvSpPr>
            <p:spPr>
              <a:xfrm>
                <a:off x="6177926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Title One</a:t>
                </a:r>
              </a:p>
            </p:txBody>
          </p:sp>
          <p:sp>
            <p:nvSpPr>
              <p:cNvPr id="58" name="Subtitle 2">
                <a:extLst>
                  <a:ext uri="{FF2B5EF4-FFF2-40B4-BE49-F238E27FC236}">
                    <a16:creationId xmlns:a16="http://schemas.microsoft.com/office/drawing/2014/main" id="{5765E1AC-F2AF-4DAE-882A-44F44F09F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7925" y="5389749"/>
                <a:ext cx="2304000" cy="511683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CF87C1B-8742-4B54-AB44-1575D5DC8367}"/>
                </a:ext>
              </a:extLst>
            </p:cNvPr>
            <p:cNvGrpSpPr/>
            <p:nvPr/>
          </p:nvGrpSpPr>
          <p:grpSpPr>
            <a:xfrm>
              <a:off x="6911190" y="3668684"/>
              <a:ext cx="837470" cy="837470"/>
              <a:chOff x="1397697" y="4087784"/>
              <a:chExt cx="837470" cy="83747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CBF04D4-097E-43A6-9BD6-82C35F499B62}"/>
                  </a:ext>
                </a:extLst>
              </p:cNvPr>
              <p:cNvGrpSpPr/>
              <p:nvPr/>
            </p:nvGrpSpPr>
            <p:grpSpPr>
              <a:xfrm>
                <a:off x="1397697" y="4087784"/>
                <a:ext cx="837470" cy="837470"/>
                <a:chOff x="1235075" y="-262406"/>
                <a:chExt cx="837470" cy="837470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F1EA1C1-B2A3-4BC8-96B6-3D6365B354DA}"/>
                    </a:ext>
                  </a:extLst>
                </p:cNvPr>
                <p:cNvSpPr/>
                <p:nvPr/>
              </p:nvSpPr>
              <p:spPr>
                <a:xfrm>
                  <a:off x="1235075" y="-262406"/>
                  <a:ext cx="837470" cy="837470"/>
                </a:xfrm>
                <a:prstGeom prst="ellipse">
                  <a:avLst/>
                </a:prstGeom>
                <a:solidFill>
                  <a:schemeClr val="accent3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5893642-030E-45DA-A712-65BEC580AB69}"/>
                    </a:ext>
                  </a:extLst>
                </p:cNvPr>
                <p:cNvSpPr/>
                <p:nvPr/>
              </p:nvSpPr>
              <p:spPr>
                <a:xfrm>
                  <a:off x="1300809" y="-199053"/>
                  <a:ext cx="704412" cy="70441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8BA9919-08EA-44AA-B19E-81AD66C75C33}"/>
                  </a:ext>
                </a:extLst>
              </p:cNvPr>
              <p:cNvSpPr/>
              <p:nvPr/>
            </p:nvSpPr>
            <p:spPr>
              <a:xfrm>
                <a:off x="1543767" y="4239145"/>
                <a:ext cx="5437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</p:grpSp>
      <p:sp>
        <p:nvSpPr>
          <p:cNvPr id="80" name="Heading 15">
            <a:extLst>
              <a:ext uri="{FF2B5EF4-FFF2-40B4-BE49-F238E27FC236}">
                <a16:creationId xmlns:a16="http://schemas.microsoft.com/office/drawing/2014/main" id="{E7A60F1C-4EF9-476F-AC7C-E8B537C0EA32}"/>
              </a:ext>
            </a:extLst>
          </p:cNvPr>
          <p:cNvSpPr txBox="1">
            <a:spLocks/>
          </p:cNvSpPr>
          <p:nvPr/>
        </p:nvSpPr>
        <p:spPr>
          <a:xfrm>
            <a:off x="766354" y="6617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olyline: figure 55">
            <a:extLst>
              <a:ext uri="{FF2B5EF4-FFF2-40B4-BE49-F238E27FC236}">
                <a16:creationId xmlns:a16="http://schemas.microsoft.com/office/drawing/2014/main" id="{D06B1B3F-7DEA-4688-98C0-FC08D8C0405C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1CA841D-6377-4CE2-A468-6E5FB532F934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967A8B-6945-4010-9510-4CC1056DE6DF}"/>
              </a:ext>
            </a:extLst>
          </p:cNvPr>
          <p:cNvSpPr/>
          <p:nvPr/>
        </p:nvSpPr>
        <p:spPr>
          <a:xfrm>
            <a:off x="2755900" y="1364599"/>
            <a:ext cx="6680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1235075" y="664933"/>
            <a:ext cx="9721850" cy="14071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3D5F6D-B7D6-4A78-A778-1869BF7CD874}"/>
              </a:ext>
            </a:extLst>
          </p:cNvPr>
          <p:cNvGrpSpPr/>
          <p:nvPr/>
        </p:nvGrpSpPr>
        <p:grpSpPr>
          <a:xfrm>
            <a:off x="1244600" y="2600115"/>
            <a:ext cx="9683750" cy="1080000"/>
            <a:chOff x="1244600" y="2347787"/>
            <a:chExt cx="9683750" cy="108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54BCEF-4321-48E3-92E5-D72D1A79A298}"/>
                </a:ext>
              </a:extLst>
            </p:cNvPr>
            <p:cNvGrpSpPr/>
            <p:nvPr/>
          </p:nvGrpSpPr>
          <p:grpSpPr>
            <a:xfrm>
              <a:off x="2324600" y="2365057"/>
              <a:ext cx="8603750" cy="1045461"/>
              <a:chOff x="2353175" y="2467928"/>
              <a:chExt cx="8603750" cy="1045461"/>
            </a:xfrm>
          </p:grpSpPr>
          <p:sp>
            <p:nvSpPr>
              <p:cNvPr id="20" name="Text 17">
                <a:extLst>
                  <a:ext uri="{FF2B5EF4-FFF2-40B4-BE49-F238E27FC236}">
                    <a16:creationId xmlns:a16="http://schemas.microsoft.com/office/drawing/2014/main" id="{45CB0B65-A3EC-40B6-813E-5C7A36605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175" y="2467928"/>
                <a:ext cx="3307351" cy="363107"/>
              </a:xfrm>
              <a:prstGeom prst="rect">
                <a:avLst/>
              </a:prstGeom>
            </p:spPr>
            <p:txBody>
              <a:bodyPr lIns="0" tIns="0" rIns="0" bIns="0" anchor="ctr" anchorCtr="0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da-DK" sz="1800" b="0" i="0" kern="1200" smtClean="0">
                    <a:solidFill>
                      <a:schemeClr val="bg1"/>
                    </a:solidFill>
                    <a:effectLst/>
                    <a:latin typeface="+mj-lt"/>
                    <a:ea typeface="+mn-ea"/>
                    <a:cs typeface="+mn-cs"/>
                  </a:defRPr>
                </a:lvl1pPr>
                <a:lvl2pPr marL="3429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Lorem ipsum dolor sit</a:t>
                </a:r>
              </a:p>
            </p:txBody>
          </p:sp>
          <p:sp>
            <p:nvSpPr>
              <p:cNvPr id="47" name="Text 17">
                <a:extLst>
                  <a:ext uri="{FF2B5EF4-FFF2-40B4-BE49-F238E27FC236}">
                    <a16:creationId xmlns:a16="http://schemas.microsoft.com/office/drawing/2014/main" id="{E338D9A5-1ECD-4602-A728-4BB5BAE83E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175" y="2854001"/>
                <a:ext cx="8603750" cy="6593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200" b="0" i="0" kern="1200" smtClean="0">
                    <a:solidFill>
                      <a:srgbClr val="3c1740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3429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Lorem ipsum dolor sit </a:t>
                </a:r>
                <a:r>
                  <a:rPr lang="en-US" dirty="0" err="1">
                    <a:solidFill>
                      <a:schemeClr val="bg1"/>
                    </a:solidFill>
                  </a:rPr>
                  <a:t>amet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err="1">
                    <a:solidFill>
                      <a:schemeClr val="bg1"/>
                    </a:solidFill>
                  </a:rPr>
                  <a:t>consectetur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adipiscing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elit</a:t>
                </a:r>
                <a:r>
                  <a:rPr lang="en-US" dirty="0">
                    <a:solidFill>
                      <a:schemeClr val="bg1"/>
                    </a:solidFill>
                  </a:rPr>
                  <a:t>, sed do </a:t>
                </a:r>
                <a:r>
                  <a:rPr lang="en-US" dirty="0" err="1">
                    <a:solidFill>
                      <a:schemeClr val="bg1"/>
                    </a:solidFill>
                  </a:rPr>
                  <a:t>eiusmod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tempor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incididunt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ut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labore</a:t>
                </a:r>
                <a:r>
                  <a:rPr lang="en-US" dirty="0">
                    <a:solidFill>
                      <a:schemeClr val="bg1"/>
                    </a:solidFill>
                  </a:rPr>
                  <a:t> et dolore magna </a:t>
                </a:r>
                <a:r>
                  <a:rPr lang="en-US" dirty="0" err="1">
                    <a:solidFill>
                      <a:schemeClr val="bg1"/>
                    </a:solidFill>
                  </a:rPr>
                  <a:t>aliqua</a:t>
                </a:r>
                <a:r>
                  <a:rPr lang="en-US" dirty="0">
                    <a:solidFill>
                      <a:schemeClr val="bg1"/>
                    </a:solidFill>
                  </a:rPr>
                  <a:t>. Ut </a:t>
                </a:r>
                <a:r>
                  <a:rPr lang="en-US" dirty="0" err="1">
                    <a:solidFill>
                      <a:schemeClr val="bg1"/>
                    </a:solidFill>
                  </a:rPr>
                  <a:t>enim</a:t>
                </a:r>
                <a:r>
                  <a:rPr lang="en-US" dirty="0">
                    <a:solidFill>
                      <a:schemeClr val="bg1"/>
                    </a:solidFill>
                  </a:rPr>
                  <a:t> ad minim </a:t>
                </a:r>
                <a:r>
                  <a:rPr lang="en-US" dirty="0" err="1">
                    <a:solidFill>
                      <a:schemeClr val="bg1"/>
                    </a:solidFill>
                  </a:rPr>
                  <a:t>veniam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err="1">
                    <a:solidFill>
                      <a:schemeClr val="bg1"/>
                    </a:solidFill>
                  </a:rPr>
                  <a:t>quis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nostrud</a:t>
                </a:r>
                <a:r>
                  <a:rPr lang="en-US" dirty="0">
                    <a:solidFill>
                      <a:schemeClr val="bg1"/>
                    </a:solidFill>
                  </a:rPr>
                  <a:t> exercitation </a:t>
                </a:r>
                <a:r>
                  <a:rPr lang="en-US" dirty="0" err="1">
                    <a:solidFill>
                      <a:schemeClr val="bg1"/>
                    </a:solidFill>
                  </a:rPr>
                  <a:t>ullamco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laboris</a:t>
                </a:r>
                <a:r>
                  <a:rPr lang="en-US" dirty="0">
                    <a:solidFill>
                      <a:schemeClr val="bg1"/>
                    </a:solidFill>
                  </a:rPr>
                  <a:t> nisi </a:t>
                </a:r>
                <a:r>
                  <a:rPr lang="en-US" dirty="0" err="1">
                    <a:solidFill>
                      <a:schemeClr val="bg1"/>
                    </a:solidFill>
                  </a:rPr>
                  <a:t>ut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aliquip</a:t>
                </a:r>
                <a:r>
                  <a:rPr lang="en-US" dirty="0">
                    <a:solidFill>
                      <a:schemeClr val="bg1"/>
                    </a:solidFill>
                  </a:rPr>
                  <a:t> ex </a:t>
                </a:r>
                <a:r>
                  <a:rPr lang="en-US" dirty="0" err="1">
                    <a:solidFill>
                      <a:schemeClr val="bg1"/>
                    </a:solidFill>
                  </a:rPr>
                  <a:t>ea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commodo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consequat</a:t>
                </a:r>
                <a:r>
                  <a:rPr lang="en-US" dirty="0">
                    <a:solidFill>
                      <a:schemeClr val="bg1"/>
                    </a:solidFill>
                  </a:rPr>
                  <a:t>. Duis </a:t>
                </a:r>
                <a:r>
                  <a:rPr lang="en-US" dirty="0" err="1">
                    <a:solidFill>
                      <a:schemeClr val="bg1"/>
                    </a:solidFill>
                  </a:rPr>
                  <a:t>aute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irure</a:t>
                </a:r>
                <a:r>
                  <a:rPr lang="en-US" dirty="0">
                    <a:solidFill>
                      <a:schemeClr val="bg1"/>
                    </a:solidFill>
                  </a:rPr>
                  <a:t> dolor in </a:t>
                </a:r>
                <a:r>
                  <a:rPr lang="en-US" dirty="0" err="1">
                    <a:solidFill>
                      <a:schemeClr val="bg1"/>
                    </a:solidFill>
                  </a:rPr>
                  <a:t>reprehenderit</a:t>
                </a:r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:r>
                  <a:rPr lang="en-US" dirty="0" err="1">
                    <a:solidFill>
                      <a:schemeClr val="bg1"/>
                    </a:solidFill>
                  </a:rPr>
                  <a:t>voluptate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velit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esse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cillum</a:t>
                </a:r>
                <a:r>
                  <a:rPr lang="en-US" dirty="0">
                    <a:solidFill>
                      <a:schemeClr val="bg1"/>
                    </a:solidFill>
                  </a:rPr>
                  <a:t> dolore </a:t>
                </a:r>
                <a:r>
                  <a:rPr lang="en-US" dirty="0" err="1">
                    <a:solidFill>
                      <a:schemeClr val="bg1"/>
                    </a:solidFill>
                  </a:rPr>
                  <a:t>eu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fugiat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nulla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pariatur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CB37D2-91B1-4C24-BE33-4CC77C0F9CB4}"/>
                </a:ext>
              </a:extLst>
            </p:cNvPr>
            <p:cNvGrpSpPr/>
            <p:nvPr/>
          </p:nvGrpSpPr>
          <p:grpSpPr>
            <a:xfrm>
              <a:off x="1244600" y="2347787"/>
              <a:ext cx="1080000" cy="1080000"/>
              <a:chOff x="1273175" y="2243384"/>
              <a:chExt cx="1080000" cy="1080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7A365EE-CFFC-4BC2-8114-D7E9C86FE6F6}"/>
                  </a:ext>
                </a:extLst>
              </p:cNvPr>
              <p:cNvGrpSpPr/>
              <p:nvPr/>
            </p:nvGrpSpPr>
            <p:grpSpPr>
              <a:xfrm>
                <a:off x="1273175" y="2243384"/>
                <a:ext cx="1080000" cy="1080000"/>
                <a:chOff x="746075" y="2401043"/>
                <a:chExt cx="1080000" cy="1080000"/>
              </a:xfrm>
              <a:solidFill>
                <a:schemeClr val="accent4"/>
              </a:solidFill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31C96DC-720B-48B2-A104-44211556F402}"/>
                    </a:ext>
                  </a:extLst>
                </p:cNvPr>
                <p:cNvSpPr/>
                <p:nvPr/>
              </p:nvSpPr>
              <p:spPr>
                <a:xfrm>
                  <a:off x="746075" y="2401043"/>
                  <a:ext cx="1080000" cy="1080000"/>
                </a:xfrm>
                <a:prstGeom prst="ellipse">
                  <a:avLst/>
                </a:prstGeom>
                <a:solidFill>
                  <a:schemeClr val="accent4">
                    <a:alpha val="1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8D53237-E838-43F5-B98C-66CBDD0D7E5B}"/>
                    </a:ext>
                  </a:extLst>
                </p:cNvPr>
                <p:cNvSpPr/>
                <p:nvPr/>
              </p:nvSpPr>
              <p:spPr>
                <a:xfrm>
                  <a:off x="902250" y="2557218"/>
                  <a:ext cx="767650" cy="76765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Shape 2624">
                <a:extLst>
                  <a:ext uri="{FF2B5EF4-FFF2-40B4-BE49-F238E27FC236}">
                    <a16:creationId xmlns:a16="http://schemas.microsoft.com/office/drawing/2014/main" id="{0FBB5BBC-B331-4417-8010-C341B3B5BD51}"/>
                  </a:ext>
                </a:extLst>
              </p:cNvPr>
              <p:cNvSpPr/>
              <p:nvPr/>
            </p:nvSpPr>
            <p:spPr>
              <a:xfrm>
                <a:off x="1649726" y="2595279"/>
                <a:ext cx="328288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2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</p:grpSp>
      <p:pic>
        <p:nvPicPr>
          <p:cNvPr id="7" name="Drawing 6">
            <a:extLst>
              <a:ext uri="{FF2B5EF4-FFF2-40B4-BE49-F238E27FC236}">
                <a16:creationId xmlns:a16="http://schemas.microsoft.com/office/drawing/2014/main" id="{6732E4FB-D63C-445E-BB22-76C5674F105C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l="8234" r="8234"/>
          <a:stretch>
            <a:fillRect/>
          </a:stretch>
        </p:blipFill>
        <p:spPr/>
      </p:pic>
      <p:pic>
        <p:nvPicPr>
          <p:cNvPr id="16" name="Drawing 15" descr="Picture looks like as interior, sits, the black, table&#10;&#10;">
            <a:extLst>
              <a:ext uri="{FF2B5EF4-FFF2-40B4-BE49-F238E27FC236}">
                <a16:creationId xmlns:a16="http://schemas.microsoft.com/office/drawing/2014/main" id="{749C0D87-5E6A-4D0F-97DE-797A8C8CDC89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3"/>
          <a:srcRect l="8213" r="8213"/>
          <a:stretch>
            <a:fillRect/>
          </a:stretch>
        </p:blipFill>
        <p:spPr/>
      </p:pic>
      <p:sp>
        <p:nvSpPr>
          <p:cNvPr id="29" name="Drawing 23">
            <a:extLst>
              <a:ext uri="{FF2B5EF4-FFF2-40B4-BE49-F238E27FC236}">
                <a16:creationId xmlns:a16="http://schemas.microsoft.com/office/drawing/2014/main" id="{59B3356E-FC98-4811-A8CF-AC14B379E9D9}"/>
              </a:ext>
            </a:extLst>
          </p:cNvPr>
          <p:cNvSpPr/>
          <p:nvPr/>
        </p:nvSpPr>
        <p:spPr>
          <a:xfrm>
            <a:off x="3111308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1A45B9-A367-491D-BFDF-BE94F7858ED1}"/>
              </a:ext>
            </a:extLst>
          </p:cNvPr>
          <p:cNvSpPr/>
          <p:nvPr/>
        </p:nvSpPr>
        <p:spPr>
          <a:xfrm>
            <a:off x="3236374" y="39573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A6A2F672-9FCA-4EE8-AE4F-F825B88A7DB7}"/>
              </a:ext>
            </a:extLst>
          </p:cNvPr>
          <p:cNvSpPr/>
          <p:nvPr/>
        </p:nvSpPr>
        <p:spPr>
          <a:xfrm>
            <a:off x="8019780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A62523-1ADE-435C-B341-42919CBEBEDC}"/>
              </a:ext>
            </a:extLst>
          </p:cNvPr>
          <p:cNvSpPr/>
          <p:nvPr/>
        </p:nvSpPr>
        <p:spPr>
          <a:xfrm>
            <a:off x="8107177" y="3957385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2425</TotalTime>
  <Words>1498</Words>
  <Application>Microsoft Office PowerPoint</Application>
  <PresentationFormat>Wide-screen</PresentationFormat>
  <Paragraphs>199</Paragraphs>
  <Slides>25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6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3" baseType="lpstr">
      <vt:lpstr>Lato Regular</vt:lpstr>
      <vt:lpstr>Calibri</vt:lpstr>
      <vt:lpstr>Poppins Bold</vt:lpstr>
      <vt:lpstr>Montserrat</vt:lpstr>
      <vt:lpstr>Arial</vt:lpstr>
      <vt:lpstr>Open Sans Light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250</cp:revision>
  <dcterms:created xsi:type="dcterms:W3CDTF">2020-05-13T08:23:52Z</dcterms:created>
  <dcterms:modified xsi:type="dcterms:W3CDTF">2020-06-22T14:05:00Z</dcterms:modified>
</cp:coreProperties>
</file>